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1"/>
  </p:sldMasterIdLst>
  <p:sldIdLst>
    <p:sldId id="256" r:id="rId2"/>
    <p:sldId id="257" r:id="rId3"/>
    <p:sldId id="258" r:id="rId4"/>
    <p:sldId id="269" r:id="rId5"/>
    <p:sldId id="259" r:id="rId6"/>
    <p:sldId id="270" r:id="rId7"/>
    <p:sldId id="268" r:id="rId8"/>
    <p:sldId id="262" r:id="rId9"/>
    <p:sldId id="260" r:id="rId10"/>
    <p:sldId id="263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1"/>
    <p:restoredTop sz="96197"/>
  </p:normalViewPr>
  <p:slideViewPr>
    <p:cSldViewPr snapToGrid="0">
      <p:cViewPr varScale="1">
        <p:scale>
          <a:sx n="120" d="100"/>
          <a:sy n="120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8C8B2D-83EF-4CBC-935A-87A605A5212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2A8900B2-CF2B-473F-A64D-87BD5BDB04B8}">
      <dgm:prSet/>
      <dgm:spPr/>
      <dgm:t>
        <a:bodyPr/>
        <a:lstStyle/>
        <a:p>
          <a:r>
            <a:rPr lang="en-US"/>
            <a:t>Welcomes changing requirements</a:t>
          </a:r>
        </a:p>
      </dgm:t>
    </dgm:pt>
    <dgm:pt modelId="{F8A81B68-5CD5-42C0-B8DB-4671A96CA8F1}" type="parTrans" cxnId="{6ADEFBCA-ADB7-457E-A014-902AD2D8DE98}">
      <dgm:prSet/>
      <dgm:spPr/>
      <dgm:t>
        <a:bodyPr/>
        <a:lstStyle/>
        <a:p>
          <a:endParaRPr lang="en-US"/>
        </a:p>
      </dgm:t>
    </dgm:pt>
    <dgm:pt modelId="{4158C4FE-9D13-4298-815B-79B088ECC386}" type="sibTrans" cxnId="{6ADEFBCA-ADB7-457E-A014-902AD2D8DE98}">
      <dgm:prSet/>
      <dgm:spPr/>
      <dgm:t>
        <a:bodyPr/>
        <a:lstStyle/>
        <a:p>
          <a:endParaRPr lang="en-US"/>
        </a:p>
      </dgm:t>
    </dgm:pt>
    <dgm:pt modelId="{0DE33B2E-279E-4CD3-AB06-01B08F704198}">
      <dgm:prSet/>
      <dgm:spPr/>
      <dgm:t>
        <a:bodyPr/>
        <a:lstStyle/>
        <a:p>
          <a:r>
            <a:rPr lang="en-US"/>
            <a:t>Business personnel and developers work together</a:t>
          </a:r>
        </a:p>
      </dgm:t>
    </dgm:pt>
    <dgm:pt modelId="{5A8DE356-F832-4C8D-AC02-44D504BF5136}" type="parTrans" cxnId="{5EE82FC8-EF1A-470A-8A6D-64C68087F542}">
      <dgm:prSet/>
      <dgm:spPr/>
      <dgm:t>
        <a:bodyPr/>
        <a:lstStyle/>
        <a:p>
          <a:endParaRPr lang="en-US"/>
        </a:p>
      </dgm:t>
    </dgm:pt>
    <dgm:pt modelId="{1445235F-6B62-4AF0-8C67-B801944CEA71}" type="sibTrans" cxnId="{5EE82FC8-EF1A-470A-8A6D-64C68087F542}">
      <dgm:prSet/>
      <dgm:spPr/>
      <dgm:t>
        <a:bodyPr/>
        <a:lstStyle/>
        <a:p>
          <a:endParaRPr lang="en-US"/>
        </a:p>
      </dgm:t>
    </dgm:pt>
    <dgm:pt modelId="{24AA2C25-B2D8-467C-B7EC-E8992E7B2566}">
      <dgm:prSet/>
      <dgm:spPr/>
      <dgm:t>
        <a:bodyPr/>
        <a:lstStyle/>
        <a:p>
          <a:r>
            <a:rPr lang="en-US"/>
            <a:t>Adaptability</a:t>
          </a:r>
        </a:p>
      </dgm:t>
    </dgm:pt>
    <dgm:pt modelId="{3811CAE2-440A-4A10-96E3-0CFC67FE7721}" type="parTrans" cxnId="{F19F9123-7C6A-4155-A00A-916AF3AB5E3A}">
      <dgm:prSet/>
      <dgm:spPr/>
      <dgm:t>
        <a:bodyPr/>
        <a:lstStyle/>
        <a:p>
          <a:endParaRPr lang="en-US"/>
        </a:p>
      </dgm:t>
    </dgm:pt>
    <dgm:pt modelId="{A728BA48-0ED7-4F50-8530-BB04EED1A5FE}" type="sibTrans" cxnId="{F19F9123-7C6A-4155-A00A-916AF3AB5E3A}">
      <dgm:prSet/>
      <dgm:spPr/>
      <dgm:t>
        <a:bodyPr/>
        <a:lstStyle/>
        <a:p>
          <a:endParaRPr lang="en-US"/>
        </a:p>
      </dgm:t>
    </dgm:pt>
    <dgm:pt modelId="{2562449C-5920-487A-A7A6-A7131BBF7114}" type="pres">
      <dgm:prSet presAssocID="{E88C8B2D-83EF-4CBC-935A-87A605A52127}" presName="root" presStyleCnt="0">
        <dgm:presLayoutVars>
          <dgm:dir/>
          <dgm:resizeHandles val="exact"/>
        </dgm:presLayoutVars>
      </dgm:prSet>
      <dgm:spPr/>
    </dgm:pt>
    <dgm:pt modelId="{5D9CD8A7-5BC0-4A26-A908-3394699F3AC3}" type="pres">
      <dgm:prSet presAssocID="{2A8900B2-CF2B-473F-A64D-87BD5BDB04B8}" presName="compNode" presStyleCnt="0"/>
      <dgm:spPr/>
    </dgm:pt>
    <dgm:pt modelId="{369B0C9D-072A-4DFE-95B2-E3365800E4E5}" type="pres">
      <dgm:prSet presAssocID="{2A8900B2-CF2B-473F-A64D-87BD5BDB04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28E5C45-1F53-4B8D-81D6-85699CADFAB5}" type="pres">
      <dgm:prSet presAssocID="{2A8900B2-CF2B-473F-A64D-87BD5BDB04B8}" presName="spaceRect" presStyleCnt="0"/>
      <dgm:spPr/>
    </dgm:pt>
    <dgm:pt modelId="{B5ED1FD2-C996-4850-A8EB-12012505AC87}" type="pres">
      <dgm:prSet presAssocID="{2A8900B2-CF2B-473F-A64D-87BD5BDB04B8}" presName="textRect" presStyleLbl="revTx" presStyleIdx="0" presStyleCnt="3">
        <dgm:presLayoutVars>
          <dgm:chMax val="1"/>
          <dgm:chPref val="1"/>
        </dgm:presLayoutVars>
      </dgm:prSet>
      <dgm:spPr/>
    </dgm:pt>
    <dgm:pt modelId="{2B4F5281-C8C2-4DC7-AC2D-D04261983E76}" type="pres">
      <dgm:prSet presAssocID="{4158C4FE-9D13-4298-815B-79B088ECC386}" presName="sibTrans" presStyleCnt="0"/>
      <dgm:spPr/>
    </dgm:pt>
    <dgm:pt modelId="{F44E39F5-9A86-4703-A20E-58AD4562DD4D}" type="pres">
      <dgm:prSet presAssocID="{0DE33B2E-279E-4CD3-AB06-01B08F704198}" presName="compNode" presStyleCnt="0"/>
      <dgm:spPr/>
    </dgm:pt>
    <dgm:pt modelId="{12EF7FF2-AAEA-4A1E-91EE-69151FE51893}" type="pres">
      <dgm:prSet presAssocID="{0DE33B2E-279E-4CD3-AB06-01B08F7041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971D76E-C62D-42ED-95A5-D0060C6AA0A9}" type="pres">
      <dgm:prSet presAssocID="{0DE33B2E-279E-4CD3-AB06-01B08F704198}" presName="spaceRect" presStyleCnt="0"/>
      <dgm:spPr/>
    </dgm:pt>
    <dgm:pt modelId="{60C8A9EF-F081-4479-8702-2D43A834955F}" type="pres">
      <dgm:prSet presAssocID="{0DE33B2E-279E-4CD3-AB06-01B08F704198}" presName="textRect" presStyleLbl="revTx" presStyleIdx="1" presStyleCnt="3">
        <dgm:presLayoutVars>
          <dgm:chMax val="1"/>
          <dgm:chPref val="1"/>
        </dgm:presLayoutVars>
      </dgm:prSet>
      <dgm:spPr/>
    </dgm:pt>
    <dgm:pt modelId="{21DC9437-7F2A-4CFB-801F-97A81BE19DCA}" type="pres">
      <dgm:prSet presAssocID="{1445235F-6B62-4AF0-8C67-B801944CEA71}" presName="sibTrans" presStyleCnt="0"/>
      <dgm:spPr/>
    </dgm:pt>
    <dgm:pt modelId="{95DD2CFD-9CEA-4B59-A6B9-CC01EC4B2D56}" type="pres">
      <dgm:prSet presAssocID="{24AA2C25-B2D8-467C-B7EC-E8992E7B2566}" presName="compNode" presStyleCnt="0"/>
      <dgm:spPr/>
    </dgm:pt>
    <dgm:pt modelId="{6A3A37F3-FDBD-4966-B9EB-3D02941DD4F4}" type="pres">
      <dgm:prSet presAssocID="{24AA2C25-B2D8-467C-B7EC-E8992E7B256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DF05D7A-85CD-44FC-9849-1AC41BFE97F1}" type="pres">
      <dgm:prSet presAssocID="{24AA2C25-B2D8-467C-B7EC-E8992E7B2566}" presName="spaceRect" presStyleCnt="0"/>
      <dgm:spPr/>
    </dgm:pt>
    <dgm:pt modelId="{FB7FAE0C-E66D-4E3A-BC9D-54A37C90E2F8}" type="pres">
      <dgm:prSet presAssocID="{24AA2C25-B2D8-467C-B7EC-E8992E7B256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AA5720E-D0C2-4039-BF24-764EC2CABEE8}" type="presOf" srcId="{E88C8B2D-83EF-4CBC-935A-87A605A52127}" destId="{2562449C-5920-487A-A7A6-A7131BBF7114}" srcOrd="0" destOrd="0" presId="urn:microsoft.com/office/officeart/2018/2/layout/IconLabelList"/>
    <dgm:cxn modelId="{F19F9123-7C6A-4155-A00A-916AF3AB5E3A}" srcId="{E88C8B2D-83EF-4CBC-935A-87A605A52127}" destId="{24AA2C25-B2D8-467C-B7EC-E8992E7B2566}" srcOrd="2" destOrd="0" parTransId="{3811CAE2-440A-4A10-96E3-0CFC67FE7721}" sibTransId="{A728BA48-0ED7-4F50-8530-BB04EED1A5FE}"/>
    <dgm:cxn modelId="{2822FC3F-4BC0-4CF4-B9F2-A9B2E59F0978}" type="presOf" srcId="{2A8900B2-CF2B-473F-A64D-87BD5BDB04B8}" destId="{B5ED1FD2-C996-4850-A8EB-12012505AC87}" srcOrd="0" destOrd="0" presId="urn:microsoft.com/office/officeart/2018/2/layout/IconLabelList"/>
    <dgm:cxn modelId="{2356204E-956B-4F94-B7DA-EA6B4B195A39}" type="presOf" srcId="{0DE33B2E-279E-4CD3-AB06-01B08F704198}" destId="{60C8A9EF-F081-4479-8702-2D43A834955F}" srcOrd="0" destOrd="0" presId="urn:microsoft.com/office/officeart/2018/2/layout/IconLabelList"/>
    <dgm:cxn modelId="{45AE5FA1-1A0F-4152-800F-105E305CA892}" type="presOf" srcId="{24AA2C25-B2D8-467C-B7EC-E8992E7B2566}" destId="{FB7FAE0C-E66D-4E3A-BC9D-54A37C90E2F8}" srcOrd="0" destOrd="0" presId="urn:microsoft.com/office/officeart/2018/2/layout/IconLabelList"/>
    <dgm:cxn modelId="{5EE82FC8-EF1A-470A-8A6D-64C68087F542}" srcId="{E88C8B2D-83EF-4CBC-935A-87A605A52127}" destId="{0DE33B2E-279E-4CD3-AB06-01B08F704198}" srcOrd="1" destOrd="0" parTransId="{5A8DE356-F832-4C8D-AC02-44D504BF5136}" sibTransId="{1445235F-6B62-4AF0-8C67-B801944CEA71}"/>
    <dgm:cxn modelId="{6ADEFBCA-ADB7-457E-A014-902AD2D8DE98}" srcId="{E88C8B2D-83EF-4CBC-935A-87A605A52127}" destId="{2A8900B2-CF2B-473F-A64D-87BD5BDB04B8}" srcOrd="0" destOrd="0" parTransId="{F8A81B68-5CD5-42C0-B8DB-4671A96CA8F1}" sibTransId="{4158C4FE-9D13-4298-815B-79B088ECC386}"/>
    <dgm:cxn modelId="{01442F2D-D62E-43C5-B6AA-436C2F08EC2F}" type="presParOf" srcId="{2562449C-5920-487A-A7A6-A7131BBF7114}" destId="{5D9CD8A7-5BC0-4A26-A908-3394699F3AC3}" srcOrd="0" destOrd="0" presId="urn:microsoft.com/office/officeart/2018/2/layout/IconLabelList"/>
    <dgm:cxn modelId="{C03295E8-681C-448D-8399-B1BD22B20C3D}" type="presParOf" srcId="{5D9CD8A7-5BC0-4A26-A908-3394699F3AC3}" destId="{369B0C9D-072A-4DFE-95B2-E3365800E4E5}" srcOrd="0" destOrd="0" presId="urn:microsoft.com/office/officeart/2018/2/layout/IconLabelList"/>
    <dgm:cxn modelId="{EBAC4C98-AE82-4CA7-AAB2-5CAD6111B7A4}" type="presParOf" srcId="{5D9CD8A7-5BC0-4A26-A908-3394699F3AC3}" destId="{E28E5C45-1F53-4B8D-81D6-85699CADFAB5}" srcOrd="1" destOrd="0" presId="urn:microsoft.com/office/officeart/2018/2/layout/IconLabelList"/>
    <dgm:cxn modelId="{0B04D3AC-1403-41F6-90DA-DE999476B1AD}" type="presParOf" srcId="{5D9CD8A7-5BC0-4A26-A908-3394699F3AC3}" destId="{B5ED1FD2-C996-4850-A8EB-12012505AC87}" srcOrd="2" destOrd="0" presId="urn:microsoft.com/office/officeart/2018/2/layout/IconLabelList"/>
    <dgm:cxn modelId="{37A989CF-7033-4B76-AEFA-F04E80F32917}" type="presParOf" srcId="{2562449C-5920-487A-A7A6-A7131BBF7114}" destId="{2B4F5281-C8C2-4DC7-AC2D-D04261983E76}" srcOrd="1" destOrd="0" presId="urn:microsoft.com/office/officeart/2018/2/layout/IconLabelList"/>
    <dgm:cxn modelId="{28CACD9E-26FB-4F87-8FA9-14FD6D599BE1}" type="presParOf" srcId="{2562449C-5920-487A-A7A6-A7131BBF7114}" destId="{F44E39F5-9A86-4703-A20E-58AD4562DD4D}" srcOrd="2" destOrd="0" presId="urn:microsoft.com/office/officeart/2018/2/layout/IconLabelList"/>
    <dgm:cxn modelId="{62036C58-DF08-43A3-8B19-459272C3A8D0}" type="presParOf" srcId="{F44E39F5-9A86-4703-A20E-58AD4562DD4D}" destId="{12EF7FF2-AAEA-4A1E-91EE-69151FE51893}" srcOrd="0" destOrd="0" presId="urn:microsoft.com/office/officeart/2018/2/layout/IconLabelList"/>
    <dgm:cxn modelId="{3F285965-1B97-4147-BC7A-4F4C47ACE4E3}" type="presParOf" srcId="{F44E39F5-9A86-4703-A20E-58AD4562DD4D}" destId="{C971D76E-C62D-42ED-95A5-D0060C6AA0A9}" srcOrd="1" destOrd="0" presId="urn:microsoft.com/office/officeart/2018/2/layout/IconLabelList"/>
    <dgm:cxn modelId="{25B8D099-38F7-4088-A4D4-E7A078B80226}" type="presParOf" srcId="{F44E39F5-9A86-4703-A20E-58AD4562DD4D}" destId="{60C8A9EF-F081-4479-8702-2D43A834955F}" srcOrd="2" destOrd="0" presId="urn:microsoft.com/office/officeart/2018/2/layout/IconLabelList"/>
    <dgm:cxn modelId="{12DAD0E6-33CB-4A86-8F08-5EB36164D14C}" type="presParOf" srcId="{2562449C-5920-487A-A7A6-A7131BBF7114}" destId="{21DC9437-7F2A-4CFB-801F-97A81BE19DCA}" srcOrd="3" destOrd="0" presId="urn:microsoft.com/office/officeart/2018/2/layout/IconLabelList"/>
    <dgm:cxn modelId="{74462AFB-3D9D-4B6F-B759-55F1E79A4825}" type="presParOf" srcId="{2562449C-5920-487A-A7A6-A7131BBF7114}" destId="{95DD2CFD-9CEA-4B59-A6B9-CC01EC4B2D56}" srcOrd="4" destOrd="0" presId="urn:microsoft.com/office/officeart/2018/2/layout/IconLabelList"/>
    <dgm:cxn modelId="{61F56CD7-06AF-46ED-836D-F65E018D1DC3}" type="presParOf" srcId="{95DD2CFD-9CEA-4B59-A6B9-CC01EC4B2D56}" destId="{6A3A37F3-FDBD-4966-B9EB-3D02941DD4F4}" srcOrd="0" destOrd="0" presId="urn:microsoft.com/office/officeart/2018/2/layout/IconLabelList"/>
    <dgm:cxn modelId="{65901839-5335-45A5-ABD5-894EAF0ECAE7}" type="presParOf" srcId="{95DD2CFD-9CEA-4B59-A6B9-CC01EC4B2D56}" destId="{DDF05D7A-85CD-44FC-9849-1AC41BFE97F1}" srcOrd="1" destOrd="0" presId="urn:microsoft.com/office/officeart/2018/2/layout/IconLabelList"/>
    <dgm:cxn modelId="{81AC5F54-84E4-4882-BAB5-41D3679049BF}" type="presParOf" srcId="{95DD2CFD-9CEA-4B59-A6B9-CC01EC4B2D56}" destId="{FB7FAE0C-E66D-4E3A-BC9D-54A37C90E2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14C7C4-1E1A-459C-BF5B-59A0D7C1CF9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B3951F-041A-4809-BE80-F58627C1987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Ability to give and receive feedback</a:t>
          </a:r>
        </a:p>
      </dgm:t>
    </dgm:pt>
    <dgm:pt modelId="{033630B3-B0A0-4553-8F55-28B4E1D8C3CC}" type="parTrans" cxnId="{0459BB8C-A2AF-4A81-853B-FB54E0866D1D}">
      <dgm:prSet/>
      <dgm:spPr/>
      <dgm:t>
        <a:bodyPr/>
        <a:lstStyle/>
        <a:p>
          <a:endParaRPr lang="en-US"/>
        </a:p>
      </dgm:t>
    </dgm:pt>
    <dgm:pt modelId="{04EFC6CC-A1BC-43DD-A32D-8ED0E387A892}" type="sibTrans" cxnId="{0459BB8C-A2AF-4A81-853B-FB54E0866D1D}">
      <dgm:prSet/>
      <dgm:spPr/>
      <dgm:t>
        <a:bodyPr/>
        <a:lstStyle/>
        <a:p>
          <a:endParaRPr lang="en-US"/>
        </a:p>
      </dgm:t>
    </dgm:pt>
    <dgm:pt modelId="{AA32BC18-E3E1-4129-916D-8C99FD01D5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Ability to receive and provide coaching</a:t>
          </a:r>
        </a:p>
      </dgm:t>
    </dgm:pt>
    <dgm:pt modelId="{AC655BCB-F0E1-4C42-BBDD-5CB9EB27FD36}" type="parTrans" cxnId="{6FFAD9AA-FD14-4270-825A-35D6ED2B19DC}">
      <dgm:prSet/>
      <dgm:spPr/>
      <dgm:t>
        <a:bodyPr/>
        <a:lstStyle/>
        <a:p>
          <a:endParaRPr lang="en-US"/>
        </a:p>
      </dgm:t>
    </dgm:pt>
    <dgm:pt modelId="{606D0F8F-D6DC-4FDE-979D-7771D92444BA}" type="sibTrans" cxnId="{6FFAD9AA-FD14-4270-825A-35D6ED2B19DC}">
      <dgm:prSet/>
      <dgm:spPr/>
      <dgm:t>
        <a:bodyPr/>
        <a:lstStyle/>
        <a:p>
          <a:endParaRPr lang="en-US"/>
        </a:p>
      </dgm:t>
    </dgm:pt>
    <dgm:pt modelId="{8C940E5F-5EB1-4136-BBD1-788E89ABE9C5}" type="pres">
      <dgm:prSet presAssocID="{8414C7C4-1E1A-459C-BF5B-59A0D7C1CF98}" presName="root" presStyleCnt="0">
        <dgm:presLayoutVars>
          <dgm:dir/>
          <dgm:resizeHandles val="exact"/>
        </dgm:presLayoutVars>
      </dgm:prSet>
      <dgm:spPr/>
    </dgm:pt>
    <dgm:pt modelId="{3F29E21C-EB00-4EAC-A334-EE082D15DC49}" type="pres">
      <dgm:prSet presAssocID="{36B3951F-041A-4809-BE80-F58627C19876}" presName="compNode" presStyleCnt="0"/>
      <dgm:spPr/>
    </dgm:pt>
    <dgm:pt modelId="{0638E931-BBC9-4BA0-8BE1-9489FF91105D}" type="pres">
      <dgm:prSet presAssocID="{36B3951F-041A-4809-BE80-F58627C19876}" presName="iconRect" presStyleLbl="node1" presStyleIdx="0" presStyleCnt="2" custScaleX="160899" custScaleY="155709" custLinFactNeighborX="-8231" custLinFactNeighborY="-624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0474745-CB21-488D-9E07-94551DCF208C}" type="pres">
      <dgm:prSet presAssocID="{36B3951F-041A-4809-BE80-F58627C19876}" presName="spaceRect" presStyleCnt="0"/>
      <dgm:spPr/>
    </dgm:pt>
    <dgm:pt modelId="{DAAD8AA6-B038-4623-B056-589ECEB05BE8}" type="pres">
      <dgm:prSet presAssocID="{36B3951F-041A-4809-BE80-F58627C19876}" presName="textRect" presStyleLbl="revTx" presStyleIdx="0" presStyleCnt="2" custScaleX="100594" custScaleY="109220" custLinFactY="-100000" custLinFactNeighborX="98727" custLinFactNeighborY="-145701">
        <dgm:presLayoutVars>
          <dgm:chMax val="1"/>
          <dgm:chPref val="1"/>
        </dgm:presLayoutVars>
      </dgm:prSet>
      <dgm:spPr/>
    </dgm:pt>
    <dgm:pt modelId="{459CECBE-4C90-46D1-A6DE-2FF78FA82C31}" type="pres">
      <dgm:prSet presAssocID="{04EFC6CC-A1BC-43DD-A32D-8ED0E387A892}" presName="sibTrans" presStyleCnt="0"/>
      <dgm:spPr/>
    </dgm:pt>
    <dgm:pt modelId="{441FDE95-A9CC-472E-A40B-0EFB561E7316}" type="pres">
      <dgm:prSet presAssocID="{AA32BC18-E3E1-4129-916D-8C99FD01D5AE}" presName="compNode" presStyleCnt="0"/>
      <dgm:spPr/>
    </dgm:pt>
    <dgm:pt modelId="{451EECDB-B23E-4470-8D35-49867DD1815D}" type="pres">
      <dgm:prSet presAssocID="{AA32BC18-E3E1-4129-916D-8C99FD01D5AE}" presName="iconRect" presStyleLbl="node1" presStyleIdx="1" presStyleCnt="2" custScaleX="155709" custScaleY="155709" custLinFactX="-100000" custLinFactY="26432" custLinFactNeighborX="-170888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88C86FB-AFBA-49B7-A6E1-F43C189F0107}" type="pres">
      <dgm:prSet presAssocID="{AA32BC18-E3E1-4129-916D-8C99FD01D5AE}" presName="spaceRect" presStyleCnt="0"/>
      <dgm:spPr/>
    </dgm:pt>
    <dgm:pt modelId="{E3D65354-EF52-422D-AFB5-9FA9F53FB321}" type="pres">
      <dgm:prSet presAssocID="{AA32BC18-E3E1-4129-916D-8C99FD01D5AE}" presName="textRect" presStyleLbl="revTx" presStyleIdx="1" presStyleCnt="2" custScaleX="100594" custScaleY="109220" custLinFactNeighborX="-19318" custLinFactNeighborY="21541">
        <dgm:presLayoutVars>
          <dgm:chMax val="1"/>
          <dgm:chPref val="1"/>
        </dgm:presLayoutVars>
      </dgm:prSet>
      <dgm:spPr/>
    </dgm:pt>
  </dgm:ptLst>
  <dgm:cxnLst>
    <dgm:cxn modelId="{244B9352-D00A-B24D-966E-8AEC64D4C1CD}" type="presOf" srcId="{36B3951F-041A-4809-BE80-F58627C19876}" destId="{DAAD8AA6-B038-4623-B056-589ECEB05BE8}" srcOrd="0" destOrd="0" presId="urn:microsoft.com/office/officeart/2018/2/layout/IconLabelList"/>
    <dgm:cxn modelId="{0459BB8C-A2AF-4A81-853B-FB54E0866D1D}" srcId="{8414C7C4-1E1A-459C-BF5B-59A0D7C1CF98}" destId="{36B3951F-041A-4809-BE80-F58627C19876}" srcOrd="0" destOrd="0" parTransId="{033630B3-B0A0-4553-8F55-28B4E1D8C3CC}" sibTransId="{04EFC6CC-A1BC-43DD-A32D-8ED0E387A892}"/>
    <dgm:cxn modelId="{FD97CC94-2763-CB4E-8E59-819B87DA25EB}" type="presOf" srcId="{AA32BC18-E3E1-4129-916D-8C99FD01D5AE}" destId="{E3D65354-EF52-422D-AFB5-9FA9F53FB321}" srcOrd="0" destOrd="0" presId="urn:microsoft.com/office/officeart/2018/2/layout/IconLabelList"/>
    <dgm:cxn modelId="{6FFAD9AA-FD14-4270-825A-35D6ED2B19DC}" srcId="{8414C7C4-1E1A-459C-BF5B-59A0D7C1CF98}" destId="{AA32BC18-E3E1-4129-916D-8C99FD01D5AE}" srcOrd="1" destOrd="0" parTransId="{AC655BCB-F0E1-4C42-BBDD-5CB9EB27FD36}" sibTransId="{606D0F8F-D6DC-4FDE-979D-7771D92444BA}"/>
    <dgm:cxn modelId="{B919DFD5-8DC6-2243-8737-323B2AF91B5C}" type="presOf" srcId="{8414C7C4-1E1A-459C-BF5B-59A0D7C1CF98}" destId="{8C940E5F-5EB1-4136-BBD1-788E89ABE9C5}" srcOrd="0" destOrd="0" presId="urn:microsoft.com/office/officeart/2018/2/layout/IconLabelList"/>
    <dgm:cxn modelId="{3C1CB77A-0310-104B-A6DB-6E1B8EA91104}" type="presParOf" srcId="{8C940E5F-5EB1-4136-BBD1-788E89ABE9C5}" destId="{3F29E21C-EB00-4EAC-A334-EE082D15DC49}" srcOrd="0" destOrd="0" presId="urn:microsoft.com/office/officeart/2018/2/layout/IconLabelList"/>
    <dgm:cxn modelId="{42CC8A19-3D6A-A246-8A8E-8EC47EF77F93}" type="presParOf" srcId="{3F29E21C-EB00-4EAC-A334-EE082D15DC49}" destId="{0638E931-BBC9-4BA0-8BE1-9489FF91105D}" srcOrd="0" destOrd="0" presId="urn:microsoft.com/office/officeart/2018/2/layout/IconLabelList"/>
    <dgm:cxn modelId="{AEF682DF-F521-3948-BDC5-F7830EDEFB8B}" type="presParOf" srcId="{3F29E21C-EB00-4EAC-A334-EE082D15DC49}" destId="{00474745-CB21-488D-9E07-94551DCF208C}" srcOrd="1" destOrd="0" presId="urn:microsoft.com/office/officeart/2018/2/layout/IconLabelList"/>
    <dgm:cxn modelId="{B45B0DD4-BA0E-2943-BC72-DC2BD851CC3C}" type="presParOf" srcId="{3F29E21C-EB00-4EAC-A334-EE082D15DC49}" destId="{DAAD8AA6-B038-4623-B056-589ECEB05BE8}" srcOrd="2" destOrd="0" presId="urn:microsoft.com/office/officeart/2018/2/layout/IconLabelList"/>
    <dgm:cxn modelId="{9BB46306-872A-2144-B833-48EE2368013E}" type="presParOf" srcId="{8C940E5F-5EB1-4136-BBD1-788E89ABE9C5}" destId="{459CECBE-4C90-46D1-A6DE-2FF78FA82C31}" srcOrd="1" destOrd="0" presId="urn:microsoft.com/office/officeart/2018/2/layout/IconLabelList"/>
    <dgm:cxn modelId="{71D16B47-411F-1C44-8C79-43A71498A42C}" type="presParOf" srcId="{8C940E5F-5EB1-4136-BBD1-788E89ABE9C5}" destId="{441FDE95-A9CC-472E-A40B-0EFB561E7316}" srcOrd="2" destOrd="0" presId="urn:microsoft.com/office/officeart/2018/2/layout/IconLabelList"/>
    <dgm:cxn modelId="{64D1BC4F-C5C2-3B44-BA59-A26BE42D1126}" type="presParOf" srcId="{441FDE95-A9CC-472E-A40B-0EFB561E7316}" destId="{451EECDB-B23E-4470-8D35-49867DD1815D}" srcOrd="0" destOrd="0" presId="urn:microsoft.com/office/officeart/2018/2/layout/IconLabelList"/>
    <dgm:cxn modelId="{C4C937D1-6B3F-CC4C-8434-F712F87A29BD}" type="presParOf" srcId="{441FDE95-A9CC-472E-A40B-0EFB561E7316}" destId="{D88C86FB-AFBA-49B7-A6E1-F43C189F0107}" srcOrd="1" destOrd="0" presId="urn:microsoft.com/office/officeart/2018/2/layout/IconLabelList"/>
    <dgm:cxn modelId="{54FAC3FD-CD3F-D34A-92B7-77A55893E666}" type="presParOf" srcId="{441FDE95-A9CC-472E-A40B-0EFB561E7316}" destId="{E3D65354-EF52-422D-AFB5-9FA9F53FB3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1A45B7-2019-4688-B183-98F72EDF6FB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6886C9D2-4B4C-47B7-B078-221F6B4F55D4}">
      <dgm:prSet/>
      <dgm:spPr/>
      <dgm:t>
        <a:bodyPr/>
        <a:lstStyle/>
        <a:p>
          <a:pPr>
            <a:defRPr cap="all"/>
          </a:pPr>
          <a:r>
            <a:rPr lang="en-US"/>
            <a:t>Excellence in craft</a:t>
          </a:r>
        </a:p>
      </dgm:t>
    </dgm:pt>
    <dgm:pt modelId="{0DDD58C2-E217-4A8A-A9F7-625F309EEF79}" type="parTrans" cxnId="{8E46F559-B2AB-46DA-AF05-C1926134909A}">
      <dgm:prSet/>
      <dgm:spPr/>
      <dgm:t>
        <a:bodyPr/>
        <a:lstStyle/>
        <a:p>
          <a:endParaRPr lang="en-US"/>
        </a:p>
      </dgm:t>
    </dgm:pt>
    <dgm:pt modelId="{831E7BC7-BD43-4991-A2EC-CD1217610DC8}" type="sibTrans" cxnId="{8E46F559-B2AB-46DA-AF05-C1926134909A}">
      <dgm:prSet/>
      <dgm:spPr/>
      <dgm:t>
        <a:bodyPr/>
        <a:lstStyle/>
        <a:p>
          <a:endParaRPr lang="en-US"/>
        </a:p>
      </dgm:t>
    </dgm:pt>
    <dgm:pt modelId="{62383B4C-8B9B-4612-96CE-7625BE37FF6D}">
      <dgm:prSet/>
      <dgm:spPr/>
      <dgm:t>
        <a:bodyPr/>
        <a:lstStyle/>
        <a:p>
          <a:pPr>
            <a:defRPr cap="all"/>
          </a:pPr>
          <a:r>
            <a:rPr lang="en-US"/>
            <a:t>Development speed</a:t>
          </a:r>
        </a:p>
      </dgm:t>
    </dgm:pt>
    <dgm:pt modelId="{7A1CBC46-9ABA-440F-942D-2AC4B720AD9C}" type="parTrans" cxnId="{7A76EE17-F7D3-403A-8748-F3BF96249276}">
      <dgm:prSet/>
      <dgm:spPr/>
      <dgm:t>
        <a:bodyPr/>
        <a:lstStyle/>
        <a:p>
          <a:endParaRPr lang="en-US"/>
        </a:p>
      </dgm:t>
    </dgm:pt>
    <dgm:pt modelId="{B01FFE4B-9B6B-4F17-8CF7-27B8306F57B7}" type="sibTrans" cxnId="{7A76EE17-F7D3-403A-8748-F3BF96249276}">
      <dgm:prSet/>
      <dgm:spPr/>
      <dgm:t>
        <a:bodyPr/>
        <a:lstStyle/>
        <a:p>
          <a:endParaRPr lang="en-US"/>
        </a:p>
      </dgm:t>
    </dgm:pt>
    <dgm:pt modelId="{96827CA7-6874-402C-B1FD-66820C146881}">
      <dgm:prSet/>
      <dgm:spPr/>
      <dgm:t>
        <a:bodyPr/>
        <a:lstStyle/>
        <a:p>
          <a:pPr>
            <a:defRPr cap="all"/>
          </a:pPr>
          <a:r>
            <a:rPr lang="en-US"/>
            <a:t>How?</a:t>
          </a:r>
        </a:p>
      </dgm:t>
    </dgm:pt>
    <dgm:pt modelId="{0DF44C98-FD8F-4F30-8568-FBE90A3B7689}" type="parTrans" cxnId="{2A08EF85-A623-4714-9EB7-32A86942B0B1}">
      <dgm:prSet/>
      <dgm:spPr/>
      <dgm:t>
        <a:bodyPr/>
        <a:lstStyle/>
        <a:p>
          <a:endParaRPr lang="en-US"/>
        </a:p>
      </dgm:t>
    </dgm:pt>
    <dgm:pt modelId="{C75E8A78-3D5C-4319-A96F-B7F68E807C33}" type="sibTrans" cxnId="{2A08EF85-A623-4714-9EB7-32A86942B0B1}">
      <dgm:prSet/>
      <dgm:spPr/>
      <dgm:t>
        <a:bodyPr/>
        <a:lstStyle/>
        <a:p>
          <a:endParaRPr lang="en-US"/>
        </a:p>
      </dgm:t>
    </dgm:pt>
    <dgm:pt modelId="{6DB1CC82-1A48-4FB2-8F9D-4CC7396888BE}" type="pres">
      <dgm:prSet presAssocID="{EB1A45B7-2019-4688-B183-98F72EDF6FBB}" presName="root" presStyleCnt="0">
        <dgm:presLayoutVars>
          <dgm:dir/>
          <dgm:resizeHandles val="exact"/>
        </dgm:presLayoutVars>
      </dgm:prSet>
      <dgm:spPr/>
    </dgm:pt>
    <dgm:pt modelId="{159BBD2C-DE74-4907-9D3F-98E7289ED374}" type="pres">
      <dgm:prSet presAssocID="{6886C9D2-4B4C-47B7-B078-221F6B4F55D4}" presName="compNode" presStyleCnt="0"/>
      <dgm:spPr/>
    </dgm:pt>
    <dgm:pt modelId="{3B336485-768C-4E69-970D-558A826BA83A}" type="pres">
      <dgm:prSet presAssocID="{6886C9D2-4B4C-47B7-B078-221F6B4F55D4}" presName="iconBgRect" presStyleLbl="bgShp" presStyleIdx="0" presStyleCnt="3"/>
      <dgm:spPr/>
    </dgm:pt>
    <dgm:pt modelId="{4A5E48CF-6CC2-4E79-B2EB-70CCF76BF761}" type="pres">
      <dgm:prSet presAssocID="{6886C9D2-4B4C-47B7-B078-221F6B4F55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67253A2-169B-439D-9C8D-E6E1B9C050D2}" type="pres">
      <dgm:prSet presAssocID="{6886C9D2-4B4C-47B7-B078-221F6B4F55D4}" presName="spaceRect" presStyleCnt="0"/>
      <dgm:spPr/>
    </dgm:pt>
    <dgm:pt modelId="{27CF9D63-38D0-401A-9E3C-DB9617490FA8}" type="pres">
      <dgm:prSet presAssocID="{6886C9D2-4B4C-47B7-B078-221F6B4F55D4}" presName="textRect" presStyleLbl="revTx" presStyleIdx="0" presStyleCnt="3">
        <dgm:presLayoutVars>
          <dgm:chMax val="1"/>
          <dgm:chPref val="1"/>
        </dgm:presLayoutVars>
      </dgm:prSet>
      <dgm:spPr/>
    </dgm:pt>
    <dgm:pt modelId="{D81E5D54-A1FB-4CEE-B8BE-AD9F5A40E514}" type="pres">
      <dgm:prSet presAssocID="{831E7BC7-BD43-4991-A2EC-CD1217610DC8}" presName="sibTrans" presStyleCnt="0"/>
      <dgm:spPr/>
    </dgm:pt>
    <dgm:pt modelId="{68D7B316-94AE-4FF9-9EFF-90E09284D27C}" type="pres">
      <dgm:prSet presAssocID="{62383B4C-8B9B-4612-96CE-7625BE37FF6D}" presName="compNode" presStyleCnt="0"/>
      <dgm:spPr/>
    </dgm:pt>
    <dgm:pt modelId="{042B502F-43FA-4661-A2BA-3C81496118B8}" type="pres">
      <dgm:prSet presAssocID="{62383B4C-8B9B-4612-96CE-7625BE37FF6D}" presName="iconBgRect" presStyleLbl="bgShp" presStyleIdx="1" presStyleCnt="3"/>
      <dgm:spPr/>
    </dgm:pt>
    <dgm:pt modelId="{65644A83-4FE5-4035-AB59-FE03B048DF0C}" type="pres">
      <dgm:prSet presAssocID="{62383B4C-8B9B-4612-96CE-7625BE37FF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7BC5F76-27E9-4355-B356-836679A85A8A}" type="pres">
      <dgm:prSet presAssocID="{62383B4C-8B9B-4612-96CE-7625BE37FF6D}" presName="spaceRect" presStyleCnt="0"/>
      <dgm:spPr/>
    </dgm:pt>
    <dgm:pt modelId="{3807B19B-E96C-460E-BCF5-225CA071F669}" type="pres">
      <dgm:prSet presAssocID="{62383B4C-8B9B-4612-96CE-7625BE37FF6D}" presName="textRect" presStyleLbl="revTx" presStyleIdx="1" presStyleCnt="3">
        <dgm:presLayoutVars>
          <dgm:chMax val="1"/>
          <dgm:chPref val="1"/>
        </dgm:presLayoutVars>
      </dgm:prSet>
      <dgm:spPr/>
    </dgm:pt>
    <dgm:pt modelId="{0901DE19-79E2-4333-8981-5C6C100D2ECE}" type="pres">
      <dgm:prSet presAssocID="{B01FFE4B-9B6B-4F17-8CF7-27B8306F57B7}" presName="sibTrans" presStyleCnt="0"/>
      <dgm:spPr/>
    </dgm:pt>
    <dgm:pt modelId="{8F48DC04-1460-40E2-8E11-693EEE776583}" type="pres">
      <dgm:prSet presAssocID="{96827CA7-6874-402C-B1FD-66820C146881}" presName="compNode" presStyleCnt="0"/>
      <dgm:spPr/>
    </dgm:pt>
    <dgm:pt modelId="{B244E095-CE7F-4963-BB23-E822B2266847}" type="pres">
      <dgm:prSet presAssocID="{96827CA7-6874-402C-B1FD-66820C146881}" presName="iconBgRect" presStyleLbl="bgShp" presStyleIdx="2" presStyleCnt="3"/>
      <dgm:spPr/>
    </dgm:pt>
    <dgm:pt modelId="{97531720-D863-4878-A3DE-00E14E1C0C96}" type="pres">
      <dgm:prSet presAssocID="{96827CA7-6874-402C-B1FD-66820C1468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5DEBDE70-1D43-4EF7-8D34-8586B5573109}" type="pres">
      <dgm:prSet presAssocID="{96827CA7-6874-402C-B1FD-66820C146881}" presName="spaceRect" presStyleCnt="0"/>
      <dgm:spPr/>
    </dgm:pt>
    <dgm:pt modelId="{741673A2-02AE-4EFC-9DD3-5351839144A4}" type="pres">
      <dgm:prSet presAssocID="{96827CA7-6874-402C-B1FD-66820C14688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76EE17-F7D3-403A-8748-F3BF96249276}" srcId="{EB1A45B7-2019-4688-B183-98F72EDF6FBB}" destId="{62383B4C-8B9B-4612-96CE-7625BE37FF6D}" srcOrd="1" destOrd="0" parTransId="{7A1CBC46-9ABA-440F-942D-2AC4B720AD9C}" sibTransId="{B01FFE4B-9B6B-4F17-8CF7-27B8306F57B7}"/>
    <dgm:cxn modelId="{0A212A2C-0753-4EC7-A054-6EAFA6D377F3}" type="presOf" srcId="{EB1A45B7-2019-4688-B183-98F72EDF6FBB}" destId="{6DB1CC82-1A48-4FB2-8F9D-4CC7396888BE}" srcOrd="0" destOrd="0" presId="urn:microsoft.com/office/officeart/2018/5/layout/IconCircleLabelList"/>
    <dgm:cxn modelId="{6BFBB058-4AE0-47B4-B1D1-199CED85EEC5}" type="presOf" srcId="{96827CA7-6874-402C-B1FD-66820C146881}" destId="{741673A2-02AE-4EFC-9DD3-5351839144A4}" srcOrd="0" destOrd="0" presId="urn:microsoft.com/office/officeart/2018/5/layout/IconCircleLabelList"/>
    <dgm:cxn modelId="{8E46F559-B2AB-46DA-AF05-C1926134909A}" srcId="{EB1A45B7-2019-4688-B183-98F72EDF6FBB}" destId="{6886C9D2-4B4C-47B7-B078-221F6B4F55D4}" srcOrd="0" destOrd="0" parTransId="{0DDD58C2-E217-4A8A-A9F7-625F309EEF79}" sibTransId="{831E7BC7-BD43-4991-A2EC-CD1217610DC8}"/>
    <dgm:cxn modelId="{2A08EF85-A623-4714-9EB7-32A86942B0B1}" srcId="{EB1A45B7-2019-4688-B183-98F72EDF6FBB}" destId="{96827CA7-6874-402C-B1FD-66820C146881}" srcOrd="2" destOrd="0" parTransId="{0DF44C98-FD8F-4F30-8568-FBE90A3B7689}" sibTransId="{C75E8A78-3D5C-4319-A96F-B7F68E807C33}"/>
    <dgm:cxn modelId="{9C229D96-020B-4805-B61D-39870D63BA1F}" type="presOf" srcId="{6886C9D2-4B4C-47B7-B078-221F6B4F55D4}" destId="{27CF9D63-38D0-401A-9E3C-DB9617490FA8}" srcOrd="0" destOrd="0" presId="urn:microsoft.com/office/officeart/2018/5/layout/IconCircleLabelList"/>
    <dgm:cxn modelId="{F263EAF9-5E65-4D1C-A959-854BDAF58B30}" type="presOf" srcId="{62383B4C-8B9B-4612-96CE-7625BE37FF6D}" destId="{3807B19B-E96C-460E-BCF5-225CA071F669}" srcOrd="0" destOrd="0" presId="urn:microsoft.com/office/officeart/2018/5/layout/IconCircleLabelList"/>
    <dgm:cxn modelId="{63B40130-F9DB-48C5-B8DC-09F10ABB6FB3}" type="presParOf" srcId="{6DB1CC82-1A48-4FB2-8F9D-4CC7396888BE}" destId="{159BBD2C-DE74-4907-9D3F-98E7289ED374}" srcOrd="0" destOrd="0" presId="urn:microsoft.com/office/officeart/2018/5/layout/IconCircleLabelList"/>
    <dgm:cxn modelId="{F759B9AD-728C-47D3-9B8E-0ED936EBD1C4}" type="presParOf" srcId="{159BBD2C-DE74-4907-9D3F-98E7289ED374}" destId="{3B336485-768C-4E69-970D-558A826BA83A}" srcOrd="0" destOrd="0" presId="urn:microsoft.com/office/officeart/2018/5/layout/IconCircleLabelList"/>
    <dgm:cxn modelId="{3CF69EE1-776B-4D90-BFC7-EE49228038BC}" type="presParOf" srcId="{159BBD2C-DE74-4907-9D3F-98E7289ED374}" destId="{4A5E48CF-6CC2-4E79-B2EB-70CCF76BF761}" srcOrd="1" destOrd="0" presId="urn:microsoft.com/office/officeart/2018/5/layout/IconCircleLabelList"/>
    <dgm:cxn modelId="{DD431216-E087-4C16-818E-FF1666BA598B}" type="presParOf" srcId="{159BBD2C-DE74-4907-9D3F-98E7289ED374}" destId="{867253A2-169B-439D-9C8D-E6E1B9C050D2}" srcOrd="2" destOrd="0" presId="urn:microsoft.com/office/officeart/2018/5/layout/IconCircleLabelList"/>
    <dgm:cxn modelId="{5F49D9B4-D95E-48AB-A8A7-D9D6EE61C1F1}" type="presParOf" srcId="{159BBD2C-DE74-4907-9D3F-98E7289ED374}" destId="{27CF9D63-38D0-401A-9E3C-DB9617490FA8}" srcOrd="3" destOrd="0" presId="urn:microsoft.com/office/officeart/2018/5/layout/IconCircleLabelList"/>
    <dgm:cxn modelId="{ACD3F6AD-3E48-4721-B474-1E3438726EC0}" type="presParOf" srcId="{6DB1CC82-1A48-4FB2-8F9D-4CC7396888BE}" destId="{D81E5D54-A1FB-4CEE-B8BE-AD9F5A40E514}" srcOrd="1" destOrd="0" presId="urn:microsoft.com/office/officeart/2018/5/layout/IconCircleLabelList"/>
    <dgm:cxn modelId="{15E06927-1D57-4213-8343-721789B4B3F7}" type="presParOf" srcId="{6DB1CC82-1A48-4FB2-8F9D-4CC7396888BE}" destId="{68D7B316-94AE-4FF9-9EFF-90E09284D27C}" srcOrd="2" destOrd="0" presId="urn:microsoft.com/office/officeart/2018/5/layout/IconCircleLabelList"/>
    <dgm:cxn modelId="{BC3CA208-4128-45A3-97AD-86AF01A6A907}" type="presParOf" srcId="{68D7B316-94AE-4FF9-9EFF-90E09284D27C}" destId="{042B502F-43FA-4661-A2BA-3C81496118B8}" srcOrd="0" destOrd="0" presId="urn:microsoft.com/office/officeart/2018/5/layout/IconCircleLabelList"/>
    <dgm:cxn modelId="{0220FE5A-3BFB-4338-A25A-F2D5EE4AB590}" type="presParOf" srcId="{68D7B316-94AE-4FF9-9EFF-90E09284D27C}" destId="{65644A83-4FE5-4035-AB59-FE03B048DF0C}" srcOrd="1" destOrd="0" presId="urn:microsoft.com/office/officeart/2018/5/layout/IconCircleLabelList"/>
    <dgm:cxn modelId="{D2613045-ADB7-46B0-AB97-2B879193FA70}" type="presParOf" srcId="{68D7B316-94AE-4FF9-9EFF-90E09284D27C}" destId="{37BC5F76-27E9-4355-B356-836679A85A8A}" srcOrd="2" destOrd="0" presId="urn:microsoft.com/office/officeart/2018/5/layout/IconCircleLabelList"/>
    <dgm:cxn modelId="{EA467E31-6B97-4226-AC5B-7DF968DD0982}" type="presParOf" srcId="{68D7B316-94AE-4FF9-9EFF-90E09284D27C}" destId="{3807B19B-E96C-460E-BCF5-225CA071F669}" srcOrd="3" destOrd="0" presId="urn:microsoft.com/office/officeart/2018/5/layout/IconCircleLabelList"/>
    <dgm:cxn modelId="{F503DA67-D8FA-4BFD-8AC6-5B4A64430B12}" type="presParOf" srcId="{6DB1CC82-1A48-4FB2-8F9D-4CC7396888BE}" destId="{0901DE19-79E2-4333-8981-5C6C100D2ECE}" srcOrd="3" destOrd="0" presId="urn:microsoft.com/office/officeart/2018/5/layout/IconCircleLabelList"/>
    <dgm:cxn modelId="{2A74F35B-2B7D-40DF-B7E9-23BB48CBFC56}" type="presParOf" srcId="{6DB1CC82-1A48-4FB2-8F9D-4CC7396888BE}" destId="{8F48DC04-1460-40E2-8E11-693EEE776583}" srcOrd="4" destOrd="0" presId="urn:microsoft.com/office/officeart/2018/5/layout/IconCircleLabelList"/>
    <dgm:cxn modelId="{EA84E1D3-2CF4-478B-A81F-94EC9029E33A}" type="presParOf" srcId="{8F48DC04-1460-40E2-8E11-693EEE776583}" destId="{B244E095-CE7F-4963-BB23-E822B2266847}" srcOrd="0" destOrd="0" presId="urn:microsoft.com/office/officeart/2018/5/layout/IconCircleLabelList"/>
    <dgm:cxn modelId="{D41EE08D-F5F0-448A-99C4-6853BF8FE469}" type="presParOf" srcId="{8F48DC04-1460-40E2-8E11-693EEE776583}" destId="{97531720-D863-4878-A3DE-00E14E1C0C96}" srcOrd="1" destOrd="0" presId="urn:microsoft.com/office/officeart/2018/5/layout/IconCircleLabelList"/>
    <dgm:cxn modelId="{DD068CE7-CA18-4A0C-9017-C14B7DE315B4}" type="presParOf" srcId="{8F48DC04-1460-40E2-8E11-693EEE776583}" destId="{5DEBDE70-1D43-4EF7-8D34-8586B5573109}" srcOrd="2" destOrd="0" presId="urn:microsoft.com/office/officeart/2018/5/layout/IconCircleLabelList"/>
    <dgm:cxn modelId="{5FA70EDB-8839-4487-8828-7A0616EDA8B5}" type="presParOf" srcId="{8F48DC04-1460-40E2-8E11-693EEE776583}" destId="{741673A2-02AE-4EFC-9DD3-5351839144A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74E14C-F7BB-4D8D-BA96-2C9DA054DA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082EE50-ADB1-4DFC-882A-41685FFCAF05}">
      <dgm:prSet/>
      <dgm:spPr/>
      <dgm:t>
        <a:bodyPr/>
        <a:lstStyle/>
        <a:p>
          <a:r>
            <a:rPr lang="en-US" baseline="0"/>
            <a:t>Planning</a:t>
          </a:r>
          <a:endParaRPr lang="en-US"/>
        </a:p>
      </dgm:t>
    </dgm:pt>
    <dgm:pt modelId="{143418EB-20AA-4EF4-B46F-3D2EF825E40A}" type="parTrans" cxnId="{06F110F4-4768-4700-B176-A48B42BBD32F}">
      <dgm:prSet/>
      <dgm:spPr/>
      <dgm:t>
        <a:bodyPr/>
        <a:lstStyle/>
        <a:p>
          <a:endParaRPr lang="en-US"/>
        </a:p>
      </dgm:t>
    </dgm:pt>
    <dgm:pt modelId="{FC84442D-48C2-4D94-A629-70B22A332F9F}" type="sibTrans" cxnId="{06F110F4-4768-4700-B176-A48B42BBD32F}">
      <dgm:prSet/>
      <dgm:spPr/>
      <dgm:t>
        <a:bodyPr/>
        <a:lstStyle/>
        <a:p>
          <a:endParaRPr lang="en-US"/>
        </a:p>
      </dgm:t>
    </dgm:pt>
    <dgm:pt modelId="{D97FE1CB-9F6A-4B78-B993-61465BF07CE1}">
      <dgm:prSet/>
      <dgm:spPr/>
      <dgm:t>
        <a:bodyPr/>
        <a:lstStyle/>
        <a:p>
          <a:r>
            <a:rPr lang="en-US" baseline="0"/>
            <a:t>Progress</a:t>
          </a:r>
          <a:endParaRPr lang="en-US"/>
        </a:p>
      </dgm:t>
    </dgm:pt>
    <dgm:pt modelId="{518543AD-FD23-4646-BED4-9FEC6AB896A8}" type="parTrans" cxnId="{8ABC78D9-1B27-4B50-A7A8-0EB8C7E85103}">
      <dgm:prSet/>
      <dgm:spPr/>
      <dgm:t>
        <a:bodyPr/>
        <a:lstStyle/>
        <a:p>
          <a:endParaRPr lang="en-US"/>
        </a:p>
      </dgm:t>
    </dgm:pt>
    <dgm:pt modelId="{DB5FF40F-C179-494F-AE3C-0926D429182D}" type="sibTrans" cxnId="{8ABC78D9-1B27-4B50-A7A8-0EB8C7E85103}">
      <dgm:prSet/>
      <dgm:spPr/>
      <dgm:t>
        <a:bodyPr/>
        <a:lstStyle/>
        <a:p>
          <a:endParaRPr lang="en-US"/>
        </a:p>
      </dgm:t>
    </dgm:pt>
    <dgm:pt modelId="{6CE1C15C-1EBC-4230-B211-7AC226A0BA6A}">
      <dgm:prSet/>
      <dgm:spPr/>
      <dgm:t>
        <a:bodyPr/>
        <a:lstStyle/>
        <a:p>
          <a:r>
            <a:rPr lang="en-US" baseline="0"/>
            <a:t>Retrospective</a:t>
          </a:r>
          <a:endParaRPr lang="en-US"/>
        </a:p>
      </dgm:t>
    </dgm:pt>
    <dgm:pt modelId="{DB7C67EB-1723-449D-B9A4-B77BA84ECFCD}" type="parTrans" cxnId="{9A1B0BCD-AAEE-4AD7-90ED-EBBA572BABC8}">
      <dgm:prSet/>
      <dgm:spPr/>
      <dgm:t>
        <a:bodyPr/>
        <a:lstStyle/>
        <a:p>
          <a:endParaRPr lang="en-US"/>
        </a:p>
      </dgm:t>
    </dgm:pt>
    <dgm:pt modelId="{1CEC74BE-3152-486A-9EC7-8795655BA0C3}" type="sibTrans" cxnId="{9A1B0BCD-AAEE-4AD7-90ED-EBBA572BABC8}">
      <dgm:prSet/>
      <dgm:spPr/>
      <dgm:t>
        <a:bodyPr/>
        <a:lstStyle/>
        <a:p>
          <a:endParaRPr lang="en-US"/>
        </a:p>
      </dgm:t>
    </dgm:pt>
    <dgm:pt modelId="{6BA79407-6E7A-4C52-92B6-E04995EA37BF}" type="pres">
      <dgm:prSet presAssocID="{5174E14C-F7BB-4D8D-BA96-2C9DA054DA34}" presName="root" presStyleCnt="0">
        <dgm:presLayoutVars>
          <dgm:dir/>
          <dgm:resizeHandles val="exact"/>
        </dgm:presLayoutVars>
      </dgm:prSet>
      <dgm:spPr/>
    </dgm:pt>
    <dgm:pt modelId="{BC806EB1-72B6-47D5-BDAE-E291409DE8D4}" type="pres">
      <dgm:prSet presAssocID="{6082EE50-ADB1-4DFC-882A-41685FFCAF05}" presName="compNode" presStyleCnt="0"/>
      <dgm:spPr/>
    </dgm:pt>
    <dgm:pt modelId="{196C2EC0-B221-4CFB-B487-ACF688467403}" type="pres">
      <dgm:prSet presAssocID="{6082EE50-ADB1-4DFC-882A-41685FFCAF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E089F98-AEF1-470D-9292-82E5DD61C5EA}" type="pres">
      <dgm:prSet presAssocID="{6082EE50-ADB1-4DFC-882A-41685FFCAF05}" presName="spaceRect" presStyleCnt="0"/>
      <dgm:spPr/>
    </dgm:pt>
    <dgm:pt modelId="{EA2C169A-E939-4B95-9B35-B1E3DD968024}" type="pres">
      <dgm:prSet presAssocID="{6082EE50-ADB1-4DFC-882A-41685FFCAF05}" presName="textRect" presStyleLbl="revTx" presStyleIdx="0" presStyleCnt="3">
        <dgm:presLayoutVars>
          <dgm:chMax val="1"/>
          <dgm:chPref val="1"/>
        </dgm:presLayoutVars>
      </dgm:prSet>
      <dgm:spPr/>
    </dgm:pt>
    <dgm:pt modelId="{539803B7-1746-468F-BE37-FA4D61A8078D}" type="pres">
      <dgm:prSet presAssocID="{FC84442D-48C2-4D94-A629-70B22A332F9F}" presName="sibTrans" presStyleCnt="0"/>
      <dgm:spPr/>
    </dgm:pt>
    <dgm:pt modelId="{16856DCC-5F43-4446-B59E-0B3147795579}" type="pres">
      <dgm:prSet presAssocID="{D97FE1CB-9F6A-4B78-B993-61465BF07CE1}" presName="compNode" presStyleCnt="0"/>
      <dgm:spPr/>
    </dgm:pt>
    <dgm:pt modelId="{055B7F3E-9533-41AF-84A1-E2CB1BBBFAEB}" type="pres">
      <dgm:prSet presAssocID="{D97FE1CB-9F6A-4B78-B993-61465BF07C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24BEBFF-F718-4253-8F12-16EC90EA2B66}" type="pres">
      <dgm:prSet presAssocID="{D97FE1CB-9F6A-4B78-B993-61465BF07CE1}" presName="spaceRect" presStyleCnt="0"/>
      <dgm:spPr/>
    </dgm:pt>
    <dgm:pt modelId="{30BAAE01-BCCF-4F5F-9556-1E6B168F90DF}" type="pres">
      <dgm:prSet presAssocID="{D97FE1CB-9F6A-4B78-B993-61465BF07CE1}" presName="textRect" presStyleLbl="revTx" presStyleIdx="1" presStyleCnt="3">
        <dgm:presLayoutVars>
          <dgm:chMax val="1"/>
          <dgm:chPref val="1"/>
        </dgm:presLayoutVars>
      </dgm:prSet>
      <dgm:spPr/>
    </dgm:pt>
    <dgm:pt modelId="{BF56465F-9581-4D01-83E1-D39C01FA4043}" type="pres">
      <dgm:prSet presAssocID="{DB5FF40F-C179-494F-AE3C-0926D429182D}" presName="sibTrans" presStyleCnt="0"/>
      <dgm:spPr/>
    </dgm:pt>
    <dgm:pt modelId="{97CDC620-2C84-4B55-AE7D-6F740D102823}" type="pres">
      <dgm:prSet presAssocID="{6CE1C15C-1EBC-4230-B211-7AC226A0BA6A}" presName="compNode" presStyleCnt="0"/>
      <dgm:spPr/>
    </dgm:pt>
    <dgm:pt modelId="{86F4C6B9-DEEF-464F-BC24-5E8E07AD50CD}" type="pres">
      <dgm:prSet presAssocID="{6CE1C15C-1EBC-4230-B211-7AC226A0BA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DD62053-9898-408E-9402-55D0EF8B0394}" type="pres">
      <dgm:prSet presAssocID="{6CE1C15C-1EBC-4230-B211-7AC226A0BA6A}" presName="spaceRect" presStyleCnt="0"/>
      <dgm:spPr/>
    </dgm:pt>
    <dgm:pt modelId="{11FAF1D7-9E80-4A9D-80EA-9CB7B82973CE}" type="pres">
      <dgm:prSet presAssocID="{6CE1C15C-1EBC-4230-B211-7AC226A0BA6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863E531-57A6-4B32-97E8-C2E84AF98AD3}" type="presOf" srcId="{D97FE1CB-9F6A-4B78-B993-61465BF07CE1}" destId="{30BAAE01-BCCF-4F5F-9556-1E6B168F90DF}" srcOrd="0" destOrd="0" presId="urn:microsoft.com/office/officeart/2018/2/layout/IconLabelList"/>
    <dgm:cxn modelId="{74AB4438-0EE2-456C-9AAB-B1470E001219}" type="presOf" srcId="{6082EE50-ADB1-4DFC-882A-41685FFCAF05}" destId="{EA2C169A-E939-4B95-9B35-B1E3DD968024}" srcOrd="0" destOrd="0" presId="urn:microsoft.com/office/officeart/2018/2/layout/IconLabelList"/>
    <dgm:cxn modelId="{9A1B0BCD-AAEE-4AD7-90ED-EBBA572BABC8}" srcId="{5174E14C-F7BB-4D8D-BA96-2C9DA054DA34}" destId="{6CE1C15C-1EBC-4230-B211-7AC226A0BA6A}" srcOrd="2" destOrd="0" parTransId="{DB7C67EB-1723-449D-B9A4-B77BA84ECFCD}" sibTransId="{1CEC74BE-3152-486A-9EC7-8795655BA0C3}"/>
    <dgm:cxn modelId="{8ABC78D9-1B27-4B50-A7A8-0EB8C7E85103}" srcId="{5174E14C-F7BB-4D8D-BA96-2C9DA054DA34}" destId="{D97FE1CB-9F6A-4B78-B993-61465BF07CE1}" srcOrd="1" destOrd="0" parTransId="{518543AD-FD23-4646-BED4-9FEC6AB896A8}" sibTransId="{DB5FF40F-C179-494F-AE3C-0926D429182D}"/>
    <dgm:cxn modelId="{534B3ADB-0759-4B79-AFF1-B549FEBF0FA0}" type="presOf" srcId="{6CE1C15C-1EBC-4230-B211-7AC226A0BA6A}" destId="{11FAF1D7-9E80-4A9D-80EA-9CB7B82973CE}" srcOrd="0" destOrd="0" presId="urn:microsoft.com/office/officeart/2018/2/layout/IconLabelList"/>
    <dgm:cxn modelId="{534436E1-EB2B-4559-8716-07E8C2BE5824}" type="presOf" srcId="{5174E14C-F7BB-4D8D-BA96-2C9DA054DA34}" destId="{6BA79407-6E7A-4C52-92B6-E04995EA37BF}" srcOrd="0" destOrd="0" presId="urn:microsoft.com/office/officeart/2018/2/layout/IconLabelList"/>
    <dgm:cxn modelId="{06F110F4-4768-4700-B176-A48B42BBD32F}" srcId="{5174E14C-F7BB-4D8D-BA96-2C9DA054DA34}" destId="{6082EE50-ADB1-4DFC-882A-41685FFCAF05}" srcOrd="0" destOrd="0" parTransId="{143418EB-20AA-4EF4-B46F-3D2EF825E40A}" sibTransId="{FC84442D-48C2-4D94-A629-70B22A332F9F}"/>
    <dgm:cxn modelId="{30E8E5FF-60E6-46B1-9660-5B1A4FA49CB6}" type="presParOf" srcId="{6BA79407-6E7A-4C52-92B6-E04995EA37BF}" destId="{BC806EB1-72B6-47D5-BDAE-E291409DE8D4}" srcOrd="0" destOrd="0" presId="urn:microsoft.com/office/officeart/2018/2/layout/IconLabelList"/>
    <dgm:cxn modelId="{58F3A1B2-47B0-4D74-BAD4-8ABAE9D74B94}" type="presParOf" srcId="{BC806EB1-72B6-47D5-BDAE-E291409DE8D4}" destId="{196C2EC0-B221-4CFB-B487-ACF688467403}" srcOrd="0" destOrd="0" presId="urn:microsoft.com/office/officeart/2018/2/layout/IconLabelList"/>
    <dgm:cxn modelId="{77E5FC4A-E598-44C7-BFFB-AF622BD5A367}" type="presParOf" srcId="{BC806EB1-72B6-47D5-BDAE-E291409DE8D4}" destId="{7E089F98-AEF1-470D-9292-82E5DD61C5EA}" srcOrd="1" destOrd="0" presId="urn:microsoft.com/office/officeart/2018/2/layout/IconLabelList"/>
    <dgm:cxn modelId="{C6161BB1-6D2B-4588-B15C-CB1FE33DAA16}" type="presParOf" srcId="{BC806EB1-72B6-47D5-BDAE-E291409DE8D4}" destId="{EA2C169A-E939-4B95-9B35-B1E3DD968024}" srcOrd="2" destOrd="0" presId="urn:microsoft.com/office/officeart/2018/2/layout/IconLabelList"/>
    <dgm:cxn modelId="{E8273537-7578-4A7F-875A-346EEAE96A7B}" type="presParOf" srcId="{6BA79407-6E7A-4C52-92B6-E04995EA37BF}" destId="{539803B7-1746-468F-BE37-FA4D61A8078D}" srcOrd="1" destOrd="0" presId="urn:microsoft.com/office/officeart/2018/2/layout/IconLabelList"/>
    <dgm:cxn modelId="{C9EA85D8-E438-4DF9-B33E-FC49E09BF31E}" type="presParOf" srcId="{6BA79407-6E7A-4C52-92B6-E04995EA37BF}" destId="{16856DCC-5F43-4446-B59E-0B3147795579}" srcOrd="2" destOrd="0" presId="urn:microsoft.com/office/officeart/2018/2/layout/IconLabelList"/>
    <dgm:cxn modelId="{E8FAAD2D-EE6F-491C-96EE-493E62B3A47E}" type="presParOf" srcId="{16856DCC-5F43-4446-B59E-0B3147795579}" destId="{055B7F3E-9533-41AF-84A1-E2CB1BBBFAEB}" srcOrd="0" destOrd="0" presId="urn:microsoft.com/office/officeart/2018/2/layout/IconLabelList"/>
    <dgm:cxn modelId="{D78E8D97-228C-4B7D-BF00-2B74BAE54A30}" type="presParOf" srcId="{16856DCC-5F43-4446-B59E-0B3147795579}" destId="{924BEBFF-F718-4253-8F12-16EC90EA2B66}" srcOrd="1" destOrd="0" presId="urn:microsoft.com/office/officeart/2018/2/layout/IconLabelList"/>
    <dgm:cxn modelId="{5AA4750A-6BB4-432E-A056-27FDFCC0994B}" type="presParOf" srcId="{16856DCC-5F43-4446-B59E-0B3147795579}" destId="{30BAAE01-BCCF-4F5F-9556-1E6B168F90DF}" srcOrd="2" destOrd="0" presId="urn:microsoft.com/office/officeart/2018/2/layout/IconLabelList"/>
    <dgm:cxn modelId="{569736C6-5FD7-4720-924C-19FFA0913D9B}" type="presParOf" srcId="{6BA79407-6E7A-4C52-92B6-E04995EA37BF}" destId="{BF56465F-9581-4D01-83E1-D39C01FA4043}" srcOrd="3" destOrd="0" presId="urn:microsoft.com/office/officeart/2018/2/layout/IconLabelList"/>
    <dgm:cxn modelId="{A45639E3-8E53-448F-8160-285545F95DAA}" type="presParOf" srcId="{6BA79407-6E7A-4C52-92B6-E04995EA37BF}" destId="{97CDC620-2C84-4B55-AE7D-6F740D102823}" srcOrd="4" destOrd="0" presId="urn:microsoft.com/office/officeart/2018/2/layout/IconLabelList"/>
    <dgm:cxn modelId="{58624091-BF5D-467B-8ADC-9171EBEAAF19}" type="presParOf" srcId="{97CDC620-2C84-4B55-AE7D-6F740D102823}" destId="{86F4C6B9-DEEF-464F-BC24-5E8E07AD50CD}" srcOrd="0" destOrd="0" presId="urn:microsoft.com/office/officeart/2018/2/layout/IconLabelList"/>
    <dgm:cxn modelId="{95E05C0E-C497-4AB8-AA9D-950D22D392C6}" type="presParOf" srcId="{97CDC620-2C84-4B55-AE7D-6F740D102823}" destId="{CDD62053-9898-408E-9402-55D0EF8B0394}" srcOrd="1" destOrd="0" presId="urn:microsoft.com/office/officeart/2018/2/layout/IconLabelList"/>
    <dgm:cxn modelId="{C50418ED-1637-4B86-8EF3-357E08589214}" type="presParOf" srcId="{97CDC620-2C84-4B55-AE7D-6F740D102823}" destId="{11FAF1D7-9E80-4A9D-80EA-9CB7B82973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1BA096-7FDA-44FB-BE07-7A9FBF74D3C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C0F0362-518B-4D7F-A05B-DAE7E6539499}">
      <dgm:prSet/>
      <dgm:spPr/>
      <dgm:t>
        <a:bodyPr/>
        <a:lstStyle/>
        <a:p>
          <a:pPr>
            <a:defRPr b="1"/>
          </a:pPr>
          <a:r>
            <a:rPr lang="en-US" strike="sngStrike"/>
            <a:t>Project manager(s) </a:t>
          </a:r>
          <a:r>
            <a:rPr lang="en-US"/>
            <a:t> </a:t>
          </a:r>
        </a:p>
        <a:p>
          <a:pPr>
            <a:defRPr b="1"/>
          </a:pPr>
          <a:r>
            <a:rPr lang="en-US"/>
            <a:t>Servant leaders</a:t>
          </a:r>
        </a:p>
      </dgm:t>
    </dgm:pt>
    <dgm:pt modelId="{0C3A722F-1D2C-4E4F-9F8C-2A2AC3016D0E}" type="parTrans" cxnId="{49E579F2-3884-400C-8706-15E169058808}">
      <dgm:prSet/>
      <dgm:spPr/>
      <dgm:t>
        <a:bodyPr/>
        <a:lstStyle/>
        <a:p>
          <a:endParaRPr lang="en-US"/>
        </a:p>
      </dgm:t>
    </dgm:pt>
    <dgm:pt modelId="{0AE7AC48-51B2-43FD-BC25-05543F630DA9}" type="sibTrans" cxnId="{49E579F2-3884-400C-8706-15E169058808}">
      <dgm:prSet/>
      <dgm:spPr/>
      <dgm:t>
        <a:bodyPr/>
        <a:lstStyle/>
        <a:p>
          <a:endParaRPr lang="en-US"/>
        </a:p>
      </dgm:t>
    </dgm:pt>
    <dgm:pt modelId="{04BB29D6-52DD-4AC2-AED9-25AD2239317F}">
      <dgm:prSet/>
      <dgm:spPr/>
      <dgm:t>
        <a:bodyPr/>
        <a:lstStyle/>
        <a:p>
          <a:pPr>
            <a:defRPr b="1"/>
          </a:pPr>
          <a:r>
            <a:rPr lang="en-US"/>
            <a:t>Who and what they are?</a:t>
          </a:r>
        </a:p>
      </dgm:t>
    </dgm:pt>
    <dgm:pt modelId="{AC79EF66-2531-40C1-99C4-8858284656F8}" type="parTrans" cxnId="{E2EA0F11-9295-45C4-853B-B358553B31EF}">
      <dgm:prSet/>
      <dgm:spPr/>
      <dgm:t>
        <a:bodyPr/>
        <a:lstStyle/>
        <a:p>
          <a:endParaRPr lang="en-US"/>
        </a:p>
      </dgm:t>
    </dgm:pt>
    <dgm:pt modelId="{4016C223-ED84-489C-B458-0B2F5F81BF14}" type="sibTrans" cxnId="{E2EA0F11-9295-45C4-853B-B358553B31EF}">
      <dgm:prSet/>
      <dgm:spPr/>
      <dgm:t>
        <a:bodyPr/>
        <a:lstStyle/>
        <a:p>
          <a:endParaRPr lang="en-US"/>
        </a:p>
      </dgm:t>
    </dgm:pt>
    <dgm:pt modelId="{E338BDE2-4DBB-4E59-8A32-4942E79AAFE3}">
      <dgm:prSet/>
      <dgm:spPr/>
      <dgm:t>
        <a:bodyPr/>
        <a:lstStyle/>
        <a:p>
          <a:r>
            <a:rPr lang="en-US"/>
            <a:t>Self-aware, helpers, enablers</a:t>
          </a:r>
        </a:p>
      </dgm:t>
    </dgm:pt>
    <dgm:pt modelId="{BAF117A6-3116-4393-9C0E-3BC5A2752E0A}" type="parTrans" cxnId="{EFEBC974-48F6-448E-8BB9-2E38739605AF}">
      <dgm:prSet/>
      <dgm:spPr/>
      <dgm:t>
        <a:bodyPr/>
        <a:lstStyle/>
        <a:p>
          <a:endParaRPr lang="en-US"/>
        </a:p>
      </dgm:t>
    </dgm:pt>
    <dgm:pt modelId="{930369E4-4A15-44FC-8F13-5701828836EF}" type="sibTrans" cxnId="{EFEBC974-48F6-448E-8BB9-2E38739605AF}">
      <dgm:prSet/>
      <dgm:spPr/>
      <dgm:t>
        <a:bodyPr/>
        <a:lstStyle/>
        <a:p>
          <a:endParaRPr lang="en-US"/>
        </a:p>
      </dgm:t>
    </dgm:pt>
    <dgm:pt modelId="{66EB35D4-9978-4CAE-8F82-B2855840960D}">
      <dgm:prSet/>
      <dgm:spPr/>
      <dgm:t>
        <a:bodyPr/>
        <a:lstStyle/>
        <a:p>
          <a:r>
            <a:rPr lang="en-US"/>
            <a:t>Represent the team</a:t>
          </a:r>
        </a:p>
      </dgm:t>
    </dgm:pt>
    <dgm:pt modelId="{9E552F82-61D0-47AE-8820-18C3EBC95948}" type="parTrans" cxnId="{8F30174C-2DFF-4FF2-8ED5-7ABD80ED3999}">
      <dgm:prSet/>
      <dgm:spPr/>
      <dgm:t>
        <a:bodyPr/>
        <a:lstStyle/>
        <a:p>
          <a:endParaRPr lang="en-US"/>
        </a:p>
      </dgm:t>
    </dgm:pt>
    <dgm:pt modelId="{805C0708-E40C-48A5-968D-4419F1E781B0}" type="sibTrans" cxnId="{8F30174C-2DFF-4FF2-8ED5-7ABD80ED3999}">
      <dgm:prSet/>
      <dgm:spPr/>
      <dgm:t>
        <a:bodyPr/>
        <a:lstStyle/>
        <a:p>
          <a:endParaRPr lang="en-US"/>
        </a:p>
      </dgm:t>
    </dgm:pt>
    <dgm:pt modelId="{83731CD9-2EF2-4A57-B4A0-D1BF3918E720}">
      <dgm:prSet/>
      <dgm:spPr/>
      <dgm:t>
        <a:bodyPr/>
        <a:lstStyle/>
        <a:p>
          <a:pPr>
            <a:defRPr b="1"/>
          </a:pPr>
          <a:r>
            <a:rPr lang="en-US"/>
            <a:t>What they do </a:t>
          </a:r>
        </a:p>
      </dgm:t>
    </dgm:pt>
    <dgm:pt modelId="{C5D33EC2-21FC-4F97-9A3B-90CA86F5CD55}" type="parTrans" cxnId="{B742EFAD-A89D-4900-B9B1-9F62E13F61E4}">
      <dgm:prSet/>
      <dgm:spPr/>
      <dgm:t>
        <a:bodyPr/>
        <a:lstStyle/>
        <a:p>
          <a:endParaRPr lang="en-US"/>
        </a:p>
      </dgm:t>
    </dgm:pt>
    <dgm:pt modelId="{42679B96-3740-4208-BC12-495640B847A3}" type="sibTrans" cxnId="{B742EFAD-A89D-4900-B9B1-9F62E13F61E4}">
      <dgm:prSet/>
      <dgm:spPr/>
      <dgm:t>
        <a:bodyPr/>
        <a:lstStyle/>
        <a:p>
          <a:endParaRPr lang="en-US"/>
        </a:p>
      </dgm:t>
    </dgm:pt>
    <dgm:pt modelId="{4521B61E-6644-497F-8CBD-C93B8FD80882}">
      <dgm:prSet/>
      <dgm:spPr/>
      <dgm:t>
        <a:bodyPr/>
        <a:lstStyle/>
        <a:p>
          <a:r>
            <a:rPr lang="en-US"/>
            <a:t>Facilitate the team’s process</a:t>
          </a:r>
        </a:p>
      </dgm:t>
    </dgm:pt>
    <dgm:pt modelId="{CBE5E274-F58D-4BB9-A892-D40409C6C131}" type="parTrans" cxnId="{8CFF5017-A051-4C19-9584-12BEBEA57FB2}">
      <dgm:prSet/>
      <dgm:spPr/>
      <dgm:t>
        <a:bodyPr/>
        <a:lstStyle/>
        <a:p>
          <a:endParaRPr lang="en-US"/>
        </a:p>
      </dgm:t>
    </dgm:pt>
    <dgm:pt modelId="{8A6387D2-8CB3-4534-A989-AAC179A22E75}" type="sibTrans" cxnId="{8CFF5017-A051-4C19-9584-12BEBEA57FB2}">
      <dgm:prSet/>
      <dgm:spPr/>
      <dgm:t>
        <a:bodyPr/>
        <a:lstStyle/>
        <a:p>
          <a:endParaRPr lang="en-US"/>
        </a:p>
      </dgm:t>
    </dgm:pt>
    <dgm:pt modelId="{66B018DB-08D5-49E4-B971-95FE43DC1F1A}">
      <dgm:prSet/>
      <dgm:spPr/>
      <dgm:t>
        <a:bodyPr/>
        <a:lstStyle/>
        <a:p>
          <a:r>
            <a:rPr lang="en-US"/>
            <a:t>Remove impediments</a:t>
          </a:r>
        </a:p>
      </dgm:t>
    </dgm:pt>
    <dgm:pt modelId="{46FE56AB-5EA7-4A2E-9EC8-5024546C2B93}" type="parTrans" cxnId="{19E64DE6-1DD4-4BFC-96A9-07E4F41A6038}">
      <dgm:prSet/>
      <dgm:spPr/>
      <dgm:t>
        <a:bodyPr/>
        <a:lstStyle/>
        <a:p>
          <a:endParaRPr lang="en-US"/>
        </a:p>
      </dgm:t>
    </dgm:pt>
    <dgm:pt modelId="{AD3AF875-8180-4060-B264-A61F40EFF4B8}" type="sibTrans" cxnId="{19E64DE6-1DD4-4BFC-96A9-07E4F41A6038}">
      <dgm:prSet/>
      <dgm:spPr/>
      <dgm:t>
        <a:bodyPr/>
        <a:lstStyle/>
        <a:p>
          <a:endParaRPr lang="en-US"/>
        </a:p>
      </dgm:t>
    </dgm:pt>
    <dgm:pt modelId="{5DAC8C7E-3FE7-4AFB-A1B6-3C58D1F622E8}" type="pres">
      <dgm:prSet presAssocID="{111BA096-7FDA-44FB-BE07-7A9FBF74D3CC}" presName="root" presStyleCnt="0">
        <dgm:presLayoutVars>
          <dgm:dir/>
          <dgm:resizeHandles val="exact"/>
        </dgm:presLayoutVars>
      </dgm:prSet>
      <dgm:spPr/>
    </dgm:pt>
    <dgm:pt modelId="{C2729087-1A9D-4738-AE10-C20E29D54855}" type="pres">
      <dgm:prSet presAssocID="{0C0F0362-518B-4D7F-A05B-DAE7E6539499}" presName="compNode" presStyleCnt="0"/>
      <dgm:spPr/>
    </dgm:pt>
    <dgm:pt modelId="{4C56F1F8-2510-40E0-98C0-48B60C60028A}" type="pres">
      <dgm:prSet presAssocID="{0C0F0362-518B-4D7F-A05B-DAE7E653949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3EC96050-0442-4D76-AC52-B5CB556EDAB3}" type="pres">
      <dgm:prSet presAssocID="{0C0F0362-518B-4D7F-A05B-DAE7E6539499}" presName="iconSpace" presStyleCnt="0"/>
      <dgm:spPr/>
    </dgm:pt>
    <dgm:pt modelId="{96080683-7CCF-45B2-B5BE-15B7D1015D5E}" type="pres">
      <dgm:prSet presAssocID="{0C0F0362-518B-4D7F-A05B-DAE7E6539499}" presName="parTx" presStyleLbl="revTx" presStyleIdx="0" presStyleCnt="6">
        <dgm:presLayoutVars>
          <dgm:chMax val="0"/>
          <dgm:chPref val="0"/>
        </dgm:presLayoutVars>
      </dgm:prSet>
      <dgm:spPr/>
    </dgm:pt>
    <dgm:pt modelId="{F95624F9-4CB9-40F3-BAE4-B6E84D96E75E}" type="pres">
      <dgm:prSet presAssocID="{0C0F0362-518B-4D7F-A05B-DAE7E6539499}" presName="txSpace" presStyleCnt="0"/>
      <dgm:spPr/>
    </dgm:pt>
    <dgm:pt modelId="{09756634-B974-4DF5-9B66-6CA1E603340F}" type="pres">
      <dgm:prSet presAssocID="{0C0F0362-518B-4D7F-A05B-DAE7E6539499}" presName="desTx" presStyleLbl="revTx" presStyleIdx="1" presStyleCnt="6">
        <dgm:presLayoutVars/>
      </dgm:prSet>
      <dgm:spPr/>
    </dgm:pt>
    <dgm:pt modelId="{F0F5CA51-DBF9-4FB3-AD4F-1920C0610352}" type="pres">
      <dgm:prSet presAssocID="{0AE7AC48-51B2-43FD-BC25-05543F630DA9}" presName="sibTrans" presStyleCnt="0"/>
      <dgm:spPr/>
    </dgm:pt>
    <dgm:pt modelId="{D827DAD7-5A9E-4C3B-A880-C3109FDE49CB}" type="pres">
      <dgm:prSet presAssocID="{04BB29D6-52DD-4AC2-AED9-25AD2239317F}" presName="compNode" presStyleCnt="0"/>
      <dgm:spPr/>
    </dgm:pt>
    <dgm:pt modelId="{78B5A647-6D91-471E-A793-A1BB00C7CF07}" type="pres">
      <dgm:prSet presAssocID="{04BB29D6-52DD-4AC2-AED9-25AD2239317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3F397206-1AD4-469F-A6D9-F9530FB8AD48}" type="pres">
      <dgm:prSet presAssocID="{04BB29D6-52DD-4AC2-AED9-25AD2239317F}" presName="iconSpace" presStyleCnt="0"/>
      <dgm:spPr/>
    </dgm:pt>
    <dgm:pt modelId="{8B95E1EB-2005-4F3F-9149-046D1167A546}" type="pres">
      <dgm:prSet presAssocID="{04BB29D6-52DD-4AC2-AED9-25AD2239317F}" presName="parTx" presStyleLbl="revTx" presStyleIdx="2" presStyleCnt="6">
        <dgm:presLayoutVars>
          <dgm:chMax val="0"/>
          <dgm:chPref val="0"/>
        </dgm:presLayoutVars>
      </dgm:prSet>
      <dgm:spPr/>
    </dgm:pt>
    <dgm:pt modelId="{2D0788B6-C031-4378-9CFB-DA7F8082279A}" type="pres">
      <dgm:prSet presAssocID="{04BB29D6-52DD-4AC2-AED9-25AD2239317F}" presName="txSpace" presStyleCnt="0"/>
      <dgm:spPr/>
    </dgm:pt>
    <dgm:pt modelId="{CEBFD843-3463-44C8-9893-61051417158B}" type="pres">
      <dgm:prSet presAssocID="{04BB29D6-52DD-4AC2-AED9-25AD2239317F}" presName="desTx" presStyleLbl="revTx" presStyleIdx="3" presStyleCnt="6">
        <dgm:presLayoutVars/>
      </dgm:prSet>
      <dgm:spPr/>
    </dgm:pt>
    <dgm:pt modelId="{11377F30-35BB-46A9-80EA-963BB3368C52}" type="pres">
      <dgm:prSet presAssocID="{4016C223-ED84-489C-B458-0B2F5F81BF14}" presName="sibTrans" presStyleCnt="0"/>
      <dgm:spPr/>
    </dgm:pt>
    <dgm:pt modelId="{D7745FFE-56AF-455A-ACF9-83697D1E5678}" type="pres">
      <dgm:prSet presAssocID="{83731CD9-2EF2-4A57-B4A0-D1BF3918E720}" presName="compNode" presStyleCnt="0"/>
      <dgm:spPr/>
    </dgm:pt>
    <dgm:pt modelId="{9990A19B-E532-47CB-B556-A87ABB9B942E}" type="pres">
      <dgm:prSet presAssocID="{83731CD9-2EF2-4A57-B4A0-D1BF3918E7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F2217181-AC4B-4F1E-BC12-9E77EEF3CEE2}" type="pres">
      <dgm:prSet presAssocID="{83731CD9-2EF2-4A57-B4A0-D1BF3918E720}" presName="iconSpace" presStyleCnt="0"/>
      <dgm:spPr/>
    </dgm:pt>
    <dgm:pt modelId="{E97D1CCF-5EB8-48D7-8835-31E346342C72}" type="pres">
      <dgm:prSet presAssocID="{83731CD9-2EF2-4A57-B4A0-D1BF3918E720}" presName="parTx" presStyleLbl="revTx" presStyleIdx="4" presStyleCnt="6">
        <dgm:presLayoutVars>
          <dgm:chMax val="0"/>
          <dgm:chPref val="0"/>
        </dgm:presLayoutVars>
      </dgm:prSet>
      <dgm:spPr/>
    </dgm:pt>
    <dgm:pt modelId="{96BD077E-3229-4BBF-9A5D-6B3AA457C2E4}" type="pres">
      <dgm:prSet presAssocID="{83731CD9-2EF2-4A57-B4A0-D1BF3918E720}" presName="txSpace" presStyleCnt="0"/>
      <dgm:spPr/>
    </dgm:pt>
    <dgm:pt modelId="{4ABEA508-F63F-4C3C-B332-8ACAA89336C7}" type="pres">
      <dgm:prSet presAssocID="{83731CD9-2EF2-4A57-B4A0-D1BF3918E720}" presName="desTx" presStyleLbl="revTx" presStyleIdx="5" presStyleCnt="6">
        <dgm:presLayoutVars/>
      </dgm:prSet>
      <dgm:spPr/>
    </dgm:pt>
  </dgm:ptLst>
  <dgm:cxnLst>
    <dgm:cxn modelId="{E2EA0F11-9295-45C4-853B-B358553B31EF}" srcId="{111BA096-7FDA-44FB-BE07-7A9FBF74D3CC}" destId="{04BB29D6-52DD-4AC2-AED9-25AD2239317F}" srcOrd="1" destOrd="0" parTransId="{AC79EF66-2531-40C1-99C4-8858284656F8}" sibTransId="{4016C223-ED84-489C-B458-0B2F5F81BF14}"/>
    <dgm:cxn modelId="{8CFF5017-A051-4C19-9584-12BEBEA57FB2}" srcId="{83731CD9-2EF2-4A57-B4A0-D1BF3918E720}" destId="{4521B61E-6644-497F-8CBD-C93B8FD80882}" srcOrd="0" destOrd="0" parTransId="{CBE5E274-F58D-4BB9-A892-D40409C6C131}" sibTransId="{8A6387D2-8CB3-4534-A989-AAC179A22E75}"/>
    <dgm:cxn modelId="{C1FE5C48-16CB-48A3-8198-DCB168649A94}" type="presOf" srcId="{04BB29D6-52DD-4AC2-AED9-25AD2239317F}" destId="{8B95E1EB-2005-4F3F-9149-046D1167A546}" srcOrd="0" destOrd="0" presId="urn:microsoft.com/office/officeart/2018/2/layout/IconLabelDescriptionList"/>
    <dgm:cxn modelId="{8F30174C-2DFF-4FF2-8ED5-7ABD80ED3999}" srcId="{04BB29D6-52DD-4AC2-AED9-25AD2239317F}" destId="{66EB35D4-9978-4CAE-8F82-B2855840960D}" srcOrd="1" destOrd="0" parTransId="{9E552F82-61D0-47AE-8820-18C3EBC95948}" sibTransId="{805C0708-E40C-48A5-968D-4419F1E781B0}"/>
    <dgm:cxn modelId="{005C224C-3CF3-496F-98FA-AA13845EE7A1}" type="presOf" srcId="{83731CD9-2EF2-4A57-B4A0-D1BF3918E720}" destId="{E97D1CCF-5EB8-48D7-8835-31E346342C72}" srcOrd="0" destOrd="0" presId="urn:microsoft.com/office/officeart/2018/2/layout/IconLabelDescriptionList"/>
    <dgm:cxn modelId="{B3B8A64D-597D-4B3B-BA84-03F9A76DE94A}" type="presOf" srcId="{4521B61E-6644-497F-8CBD-C93B8FD80882}" destId="{4ABEA508-F63F-4C3C-B332-8ACAA89336C7}" srcOrd="0" destOrd="0" presId="urn:microsoft.com/office/officeart/2018/2/layout/IconLabelDescriptionList"/>
    <dgm:cxn modelId="{EFEBC974-48F6-448E-8BB9-2E38739605AF}" srcId="{04BB29D6-52DD-4AC2-AED9-25AD2239317F}" destId="{E338BDE2-4DBB-4E59-8A32-4942E79AAFE3}" srcOrd="0" destOrd="0" parTransId="{BAF117A6-3116-4393-9C0E-3BC5A2752E0A}" sibTransId="{930369E4-4A15-44FC-8F13-5701828836EF}"/>
    <dgm:cxn modelId="{88A56478-B6BC-45BE-A8B3-C488066B5476}" type="presOf" srcId="{66B018DB-08D5-49E4-B971-95FE43DC1F1A}" destId="{4ABEA508-F63F-4C3C-B332-8ACAA89336C7}" srcOrd="0" destOrd="1" presId="urn:microsoft.com/office/officeart/2018/2/layout/IconLabelDescriptionList"/>
    <dgm:cxn modelId="{B742EFAD-A89D-4900-B9B1-9F62E13F61E4}" srcId="{111BA096-7FDA-44FB-BE07-7A9FBF74D3CC}" destId="{83731CD9-2EF2-4A57-B4A0-D1BF3918E720}" srcOrd="2" destOrd="0" parTransId="{C5D33EC2-21FC-4F97-9A3B-90CA86F5CD55}" sibTransId="{42679B96-3740-4208-BC12-495640B847A3}"/>
    <dgm:cxn modelId="{04C204B0-74E0-4498-B80E-F2E7D5758D6B}" type="presOf" srcId="{0C0F0362-518B-4D7F-A05B-DAE7E6539499}" destId="{96080683-7CCF-45B2-B5BE-15B7D1015D5E}" srcOrd="0" destOrd="0" presId="urn:microsoft.com/office/officeart/2018/2/layout/IconLabelDescriptionList"/>
    <dgm:cxn modelId="{355B4DD5-B905-46F3-B2C3-BE4F7707F108}" type="presOf" srcId="{E338BDE2-4DBB-4E59-8A32-4942E79AAFE3}" destId="{CEBFD843-3463-44C8-9893-61051417158B}" srcOrd="0" destOrd="0" presId="urn:microsoft.com/office/officeart/2018/2/layout/IconLabelDescriptionList"/>
    <dgm:cxn modelId="{503979E4-EC45-40C0-8476-9E78C4A37508}" type="presOf" srcId="{66EB35D4-9978-4CAE-8F82-B2855840960D}" destId="{CEBFD843-3463-44C8-9893-61051417158B}" srcOrd="0" destOrd="1" presId="urn:microsoft.com/office/officeart/2018/2/layout/IconLabelDescriptionList"/>
    <dgm:cxn modelId="{19E64DE6-1DD4-4BFC-96A9-07E4F41A6038}" srcId="{83731CD9-2EF2-4A57-B4A0-D1BF3918E720}" destId="{66B018DB-08D5-49E4-B971-95FE43DC1F1A}" srcOrd="1" destOrd="0" parTransId="{46FE56AB-5EA7-4A2E-9EC8-5024546C2B93}" sibTransId="{AD3AF875-8180-4060-B264-A61F40EFF4B8}"/>
    <dgm:cxn modelId="{9F8FFDE6-7DE5-46CC-9BCC-2F2489367619}" type="presOf" srcId="{111BA096-7FDA-44FB-BE07-7A9FBF74D3CC}" destId="{5DAC8C7E-3FE7-4AFB-A1B6-3C58D1F622E8}" srcOrd="0" destOrd="0" presId="urn:microsoft.com/office/officeart/2018/2/layout/IconLabelDescriptionList"/>
    <dgm:cxn modelId="{49E579F2-3884-400C-8706-15E169058808}" srcId="{111BA096-7FDA-44FB-BE07-7A9FBF74D3CC}" destId="{0C0F0362-518B-4D7F-A05B-DAE7E6539499}" srcOrd="0" destOrd="0" parTransId="{0C3A722F-1D2C-4E4F-9F8C-2A2AC3016D0E}" sibTransId="{0AE7AC48-51B2-43FD-BC25-05543F630DA9}"/>
    <dgm:cxn modelId="{C15DCD26-651E-4E98-AAD4-BB3C4F408DE6}" type="presParOf" srcId="{5DAC8C7E-3FE7-4AFB-A1B6-3C58D1F622E8}" destId="{C2729087-1A9D-4738-AE10-C20E29D54855}" srcOrd="0" destOrd="0" presId="urn:microsoft.com/office/officeart/2018/2/layout/IconLabelDescriptionList"/>
    <dgm:cxn modelId="{91B6C8C3-49D2-4FEB-92BE-0697D83AE28F}" type="presParOf" srcId="{C2729087-1A9D-4738-AE10-C20E29D54855}" destId="{4C56F1F8-2510-40E0-98C0-48B60C60028A}" srcOrd="0" destOrd="0" presId="urn:microsoft.com/office/officeart/2018/2/layout/IconLabelDescriptionList"/>
    <dgm:cxn modelId="{BB523767-0056-40CD-B813-B401CD9A5CD9}" type="presParOf" srcId="{C2729087-1A9D-4738-AE10-C20E29D54855}" destId="{3EC96050-0442-4D76-AC52-B5CB556EDAB3}" srcOrd="1" destOrd="0" presId="urn:microsoft.com/office/officeart/2018/2/layout/IconLabelDescriptionList"/>
    <dgm:cxn modelId="{CAEF6342-16AA-4A20-83CC-36DA503C5D02}" type="presParOf" srcId="{C2729087-1A9D-4738-AE10-C20E29D54855}" destId="{96080683-7CCF-45B2-B5BE-15B7D1015D5E}" srcOrd="2" destOrd="0" presId="urn:microsoft.com/office/officeart/2018/2/layout/IconLabelDescriptionList"/>
    <dgm:cxn modelId="{74DE046B-3FFA-4CD0-8630-B9C2EE1C1EB7}" type="presParOf" srcId="{C2729087-1A9D-4738-AE10-C20E29D54855}" destId="{F95624F9-4CB9-40F3-BAE4-B6E84D96E75E}" srcOrd="3" destOrd="0" presId="urn:microsoft.com/office/officeart/2018/2/layout/IconLabelDescriptionList"/>
    <dgm:cxn modelId="{4794B191-9CE4-4D7B-A0A3-1888FE936143}" type="presParOf" srcId="{C2729087-1A9D-4738-AE10-C20E29D54855}" destId="{09756634-B974-4DF5-9B66-6CA1E603340F}" srcOrd="4" destOrd="0" presId="urn:microsoft.com/office/officeart/2018/2/layout/IconLabelDescriptionList"/>
    <dgm:cxn modelId="{7D3ECA5E-D470-47ED-82F4-06DA2032B86D}" type="presParOf" srcId="{5DAC8C7E-3FE7-4AFB-A1B6-3C58D1F622E8}" destId="{F0F5CA51-DBF9-4FB3-AD4F-1920C0610352}" srcOrd="1" destOrd="0" presId="urn:microsoft.com/office/officeart/2018/2/layout/IconLabelDescriptionList"/>
    <dgm:cxn modelId="{7894E4E8-3540-49DB-96E8-126B77AC3EEA}" type="presParOf" srcId="{5DAC8C7E-3FE7-4AFB-A1B6-3C58D1F622E8}" destId="{D827DAD7-5A9E-4C3B-A880-C3109FDE49CB}" srcOrd="2" destOrd="0" presId="urn:microsoft.com/office/officeart/2018/2/layout/IconLabelDescriptionList"/>
    <dgm:cxn modelId="{BBC11314-043F-4218-8D3E-BD87F98CC72A}" type="presParOf" srcId="{D827DAD7-5A9E-4C3B-A880-C3109FDE49CB}" destId="{78B5A647-6D91-471E-A793-A1BB00C7CF07}" srcOrd="0" destOrd="0" presId="urn:microsoft.com/office/officeart/2018/2/layout/IconLabelDescriptionList"/>
    <dgm:cxn modelId="{1E80697D-35BC-4BC8-84F7-7C8CC1D06529}" type="presParOf" srcId="{D827DAD7-5A9E-4C3B-A880-C3109FDE49CB}" destId="{3F397206-1AD4-469F-A6D9-F9530FB8AD48}" srcOrd="1" destOrd="0" presId="urn:microsoft.com/office/officeart/2018/2/layout/IconLabelDescriptionList"/>
    <dgm:cxn modelId="{8F91E1C9-AD67-48F0-A315-B8DD802D88BB}" type="presParOf" srcId="{D827DAD7-5A9E-4C3B-A880-C3109FDE49CB}" destId="{8B95E1EB-2005-4F3F-9149-046D1167A546}" srcOrd="2" destOrd="0" presId="urn:microsoft.com/office/officeart/2018/2/layout/IconLabelDescriptionList"/>
    <dgm:cxn modelId="{1C9DDF21-7549-4A62-AE8D-672D342C2254}" type="presParOf" srcId="{D827DAD7-5A9E-4C3B-A880-C3109FDE49CB}" destId="{2D0788B6-C031-4378-9CFB-DA7F8082279A}" srcOrd="3" destOrd="0" presId="urn:microsoft.com/office/officeart/2018/2/layout/IconLabelDescriptionList"/>
    <dgm:cxn modelId="{9986218D-F6A7-48F5-B201-2B835AAB7E5E}" type="presParOf" srcId="{D827DAD7-5A9E-4C3B-A880-C3109FDE49CB}" destId="{CEBFD843-3463-44C8-9893-61051417158B}" srcOrd="4" destOrd="0" presId="urn:microsoft.com/office/officeart/2018/2/layout/IconLabelDescriptionList"/>
    <dgm:cxn modelId="{6533AA54-7A60-4F44-B100-D3CDF5A44B6F}" type="presParOf" srcId="{5DAC8C7E-3FE7-4AFB-A1B6-3C58D1F622E8}" destId="{11377F30-35BB-46A9-80EA-963BB3368C52}" srcOrd="3" destOrd="0" presId="urn:microsoft.com/office/officeart/2018/2/layout/IconLabelDescriptionList"/>
    <dgm:cxn modelId="{81B934E3-51F1-42DD-9A1E-00985AAB436E}" type="presParOf" srcId="{5DAC8C7E-3FE7-4AFB-A1B6-3C58D1F622E8}" destId="{D7745FFE-56AF-455A-ACF9-83697D1E5678}" srcOrd="4" destOrd="0" presId="urn:microsoft.com/office/officeart/2018/2/layout/IconLabelDescriptionList"/>
    <dgm:cxn modelId="{FA7F9ADF-0A01-45E8-A7F3-C6266484E987}" type="presParOf" srcId="{D7745FFE-56AF-455A-ACF9-83697D1E5678}" destId="{9990A19B-E532-47CB-B556-A87ABB9B942E}" srcOrd="0" destOrd="0" presId="urn:microsoft.com/office/officeart/2018/2/layout/IconLabelDescriptionList"/>
    <dgm:cxn modelId="{2008719F-71F6-4BAA-9CF5-189CDCAAC4FA}" type="presParOf" srcId="{D7745FFE-56AF-455A-ACF9-83697D1E5678}" destId="{F2217181-AC4B-4F1E-BC12-9E77EEF3CEE2}" srcOrd="1" destOrd="0" presId="urn:microsoft.com/office/officeart/2018/2/layout/IconLabelDescriptionList"/>
    <dgm:cxn modelId="{EAAC81B1-4815-4D16-A58B-103913BB5B4A}" type="presParOf" srcId="{D7745FFE-56AF-455A-ACF9-83697D1E5678}" destId="{E97D1CCF-5EB8-48D7-8835-31E346342C72}" srcOrd="2" destOrd="0" presId="urn:microsoft.com/office/officeart/2018/2/layout/IconLabelDescriptionList"/>
    <dgm:cxn modelId="{DB22B45E-BDC5-4DFD-A0B5-55AB71095A82}" type="presParOf" srcId="{D7745FFE-56AF-455A-ACF9-83697D1E5678}" destId="{96BD077E-3229-4BBF-9A5D-6B3AA457C2E4}" srcOrd="3" destOrd="0" presId="urn:microsoft.com/office/officeart/2018/2/layout/IconLabelDescriptionList"/>
    <dgm:cxn modelId="{CF999DEC-D0B6-4CCE-A87E-B86F1E0C75DC}" type="presParOf" srcId="{D7745FFE-56AF-455A-ACF9-83697D1E5678}" destId="{4ABEA508-F63F-4C3C-B332-8ACAA89336C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B0C9D-072A-4DFE-95B2-E3365800E4E5}">
      <dsp:nvSpPr>
        <dsp:cNvPr id="0" name=""/>
        <dsp:cNvSpPr/>
      </dsp:nvSpPr>
      <dsp:spPr>
        <a:xfrm>
          <a:off x="915389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D1FD2-C996-4850-A8EB-12012505AC87}">
      <dsp:nvSpPr>
        <dsp:cNvPr id="0" name=""/>
        <dsp:cNvSpPr/>
      </dsp:nvSpPr>
      <dsp:spPr>
        <a:xfrm>
          <a:off x="152223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Welcomes changing requirements</a:t>
          </a:r>
        </a:p>
      </dsp:txBody>
      <dsp:txXfrm>
        <a:off x="152223" y="2228862"/>
        <a:ext cx="2775150" cy="720000"/>
      </dsp:txXfrm>
    </dsp:sp>
    <dsp:sp modelId="{12EF7FF2-AAEA-4A1E-91EE-69151FE51893}">
      <dsp:nvSpPr>
        <dsp:cNvPr id="0" name=""/>
        <dsp:cNvSpPr/>
      </dsp:nvSpPr>
      <dsp:spPr>
        <a:xfrm>
          <a:off x="4176191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8A9EF-F081-4479-8702-2D43A834955F}">
      <dsp:nvSpPr>
        <dsp:cNvPr id="0" name=""/>
        <dsp:cNvSpPr/>
      </dsp:nvSpPr>
      <dsp:spPr>
        <a:xfrm>
          <a:off x="3413025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Business personnel and developers work together</a:t>
          </a:r>
        </a:p>
      </dsp:txBody>
      <dsp:txXfrm>
        <a:off x="3413025" y="2228862"/>
        <a:ext cx="2775150" cy="720000"/>
      </dsp:txXfrm>
    </dsp:sp>
    <dsp:sp modelId="{6A3A37F3-FDBD-4966-B9EB-3D02941DD4F4}">
      <dsp:nvSpPr>
        <dsp:cNvPr id="0" name=""/>
        <dsp:cNvSpPr/>
      </dsp:nvSpPr>
      <dsp:spPr>
        <a:xfrm>
          <a:off x="7436992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FAE0C-E66D-4E3A-BC9D-54A37C90E2F8}">
      <dsp:nvSpPr>
        <dsp:cNvPr id="0" name=""/>
        <dsp:cNvSpPr/>
      </dsp:nvSpPr>
      <dsp:spPr>
        <a:xfrm>
          <a:off x="6673826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Adaptability</a:t>
          </a:r>
        </a:p>
      </dsp:txBody>
      <dsp:txXfrm>
        <a:off x="6673826" y="2228862"/>
        <a:ext cx="27751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8E931-BBC9-4BA0-8BE1-9489FF91105D}">
      <dsp:nvSpPr>
        <dsp:cNvPr id="0" name=""/>
        <dsp:cNvSpPr/>
      </dsp:nvSpPr>
      <dsp:spPr>
        <a:xfrm>
          <a:off x="244456" y="98724"/>
          <a:ext cx="1645393" cy="1592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D8AA6-B038-4623-B056-589ECEB05BE8}">
      <dsp:nvSpPr>
        <dsp:cNvPr id="0" name=""/>
        <dsp:cNvSpPr/>
      </dsp:nvSpPr>
      <dsp:spPr>
        <a:xfrm>
          <a:off x="2251897" y="550377"/>
          <a:ext cx="2285998" cy="786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Ability to give and receive feedback</a:t>
          </a:r>
        </a:p>
      </dsp:txBody>
      <dsp:txXfrm>
        <a:off x="2251897" y="550377"/>
        <a:ext cx="2285998" cy="786384"/>
      </dsp:txXfrm>
    </dsp:sp>
    <dsp:sp modelId="{451EECDB-B23E-4470-8D35-49867DD1815D}">
      <dsp:nvSpPr>
        <dsp:cNvPr id="0" name=""/>
        <dsp:cNvSpPr/>
      </dsp:nvSpPr>
      <dsp:spPr>
        <a:xfrm>
          <a:off x="268684" y="2030453"/>
          <a:ext cx="1592319" cy="1592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65354-EF52-422D-AFB5-9FA9F53FB321}">
      <dsp:nvSpPr>
        <dsp:cNvPr id="0" name=""/>
        <dsp:cNvSpPr/>
      </dsp:nvSpPr>
      <dsp:spPr>
        <a:xfrm>
          <a:off x="2253011" y="2474520"/>
          <a:ext cx="2285998" cy="786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Ability to receive and provide coaching</a:t>
          </a:r>
        </a:p>
      </dsp:txBody>
      <dsp:txXfrm>
        <a:off x="2253011" y="2474520"/>
        <a:ext cx="2285998" cy="786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36485-768C-4E69-970D-558A826BA83A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E48CF-6CC2-4E79-B2EB-70CCF76BF761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F9D63-38D0-401A-9E3C-DB9617490FA8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Excellence in craft</a:t>
          </a:r>
        </a:p>
      </dsp:txBody>
      <dsp:txXfrm>
        <a:off x="89662" y="2555700"/>
        <a:ext cx="2812500" cy="720000"/>
      </dsp:txXfrm>
    </dsp:sp>
    <dsp:sp modelId="{042B502F-43FA-4661-A2BA-3C81496118B8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44A83-4FE5-4035-AB59-FE03B048DF0C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7B19B-E96C-460E-BCF5-225CA071F669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Development speed</a:t>
          </a:r>
        </a:p>
      </dsp:txBody>
      <dsp:txXfrm>
        <a:off x="3394350" y="2555700"/>
        <a:ext cx="2812500" cy="720000"/>
      </dsp:txXfrm>
    </dsp:sp>
    <dsp:sp modelId="{B244E095-CE7F-4963-BB23-E822B2266847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31720-D863-4878-A3DE-00E14E1C0C96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673A2-02AE-4EFC-9DD3-5351839144A4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How?</a:t>
          </a:r>
        </a:p>
      </dsp:txBody>
      <dsp:txXfrm>
        <a:off x="6699037" y="2555700"/>
        <a:ext cx="2812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C2EC0-B221-4CFB-B487-ACF688467403}">
      <dsp:nvSpPr>
        <dsp:cNvPr id="0" name=""/>
        <dsp:cNvSpPr/>
      </dsp:nvSpPr>
      <dsp:spPr>
        <a:xfrm>
          <a:off x="915389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C169A-E939-4B95-9B35-B1E3DD968024}">
      <dsp:nvSpPr>
        <dsp:cNvPr id="0" name=""/>
        <dsp:cNvSpPr/>
      </dsp:nvSpPr>
      <dsp:spPr>
        <a:xfrm>
          <a:off x="152223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Planning</a:t>
          </a:r>
          <a:endParaRPr lang="en-US" sz="3600" kern="1200"/>
        </a:p>
      </dsp:txBody>
      <dsp:txXfrm>
        <a:off x="152223" y="2228862"/>
        <a:ext cx="2775150" cy="720000"/>
      </dsp:txXfrm>
    </dsp:sp>
    <dsp:sp modelId="{055B7F3E-9533-41AF-84A1-E2CB1BBBFAEB}">
      <dsp:nvSpPr>
        <dsp:cNvPr id="0" name=""/>
        <dsp:cNvSpPr/>
      </dsp:nvSpPr>
      <dsp:spPr>
        <a:xfrm>
          <a:off x="4176191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AAE01-BCCF-4F5F-9556-1E6B168F90DF}">
      <dsp:nvSpPr>
        <dsp:cNvPr id="0" name=""/>
        <dsp:cNvSpPr/>
      </dsp:nvSpPr>
      <dsp:spPr>
        <a:xfrm>
          <a:off x="3413025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Progress</a:t>
          </a:r>
          <a:endParaRPr lang="en-US" sz="3600" kern="1200"/>
        </a:p>
      </dsp:txBody>
      <dsp:txXfrm>
        <a:off x="3413025" y="2228862"/>
        <a:ext cx="2775150" cy="720000"/>
      </dsp:txXfrm>
    </dsp:sp>
    <dsp:sp modelId="{86F4C6B9-DEEF-464F-BC24-5E8E07AD50CD}">
      <dsp:nvSpPr>
        <dsp:cNvPr id="0" name=""/>
        <dsp:cNvSpPr/>
      </dsp:nvSpPr>
      <dsp:spPr>
        <a:xfrm>
          <a:off x="7436992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AF1D7-9E80-4A9D-80EA-9CB7B82973CE}">
      <dsp:nvSpPr>
        <dsp:cNvPr id="0" name=""/>
        <dsp:cNvSpPr/>
      </dsp:nvSpPr>
      <dsp:spPr>
        <a:xfrm>
          <a:off x="6673826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Retrospective</a:t>
          </a:r>
          <a:endParaRPr lang="en-US" sz="3600" kern="1200"/>
        </a:p>
      </dsp:txBody>
      <dsp:txXfrm>
        <a:off x="6673826" y="2228862"/>
        <a:ext cx="27751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6F1F8-2510-40E0-98C0-48B60C60028A}">
      <dsp:nvSpPr>
        <dsp:cNvPr id="0" name=""/>
        <dsp:cNvSpPr/>
      </dsp:nvSpPr>
      <dsp:spPr>
        <a:xfrm>
          <a:off x="368" y="984885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80683-7CCF-45B2-B5BE-15B7D1015D5E}">
      <dsp:nvSpPr>
        <dsp:cNvPr id="0" name=""/>
        <dsp:cNvSpPr/>
      </dsp:nvSpPr>
      <dsp:spPr>
        <a:xfrm>
          <a:off x="368" y="1699442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strike="sngStrike" kern="1200"/>
            <a:t>Project manager(s) </a:t>
          </a:r>
          <a:r>
            <a:rPr lang="en-US" sz="1400" kern="1200"/>
            <a:t>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Servant leaders</a:t>
          </a:r>
        </a:p>
      </dsp:txBody>
      <dsp:txXfrm>
        <a:off x="368" y="1699442"/>
        <a:ext cx="1843593" cy="440734"/>
      </dsp:txXfrm>
    </dsp:sp>
    <dsp:sp modelId="{09756634-B974-4DF5-9B66-6CA1E603340F}">
      <dsp:nvSpPr>
        <dsp:cNvPr id="0" name=""/>
        <dsp:cNvSpPr/>
      </dsp:nvSpPr>
      <dsp:spPr>
        <a:xfrm>
          <a:off x="368" y="2172409"/>
          <a:ext cx="1843593" cy="424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B5A647-6D91-471E-A793-A1BB00C7CF07}">
      <dsp:nvSpPr>
        <dsp:cNvPr id="0" name=""/>
        <dsp:cNvSpPr/>
      </dsp:nvSpPr>
      <dsp:spPr>
        <a:xfrm>
          <a:off x="2166591" y="984885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5E1EB-2005-4F3F-9149-046D1167A546}">
      <dsp:nvSpPr>
        <dsp:cNvPr id="0" name=""/>
        <dsp:cNvSpPr/>
      </dsp:nvSpPr>
      <dsp:spPr>
        <a:xfrm>
          <a:off x="2166591" y="1699442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Who and what they are?</a:t>
          </a:r>
        </a:p>
      </dsp:txBody>
      <dsp:txXfrm>
        <a:off x="2166591" y="1699442"/>
        <a:ext cx="1843593" cy="440734"/>
      </dsp:txXfrm>
    </dsp:sp>
    <dsp:sp modelId="{CEBFD843-3463-44C8-9893-61051417158B}">
      <dsp:nvSpPr>
        <dsp:cNvPr id="0" name=""/>
        <dsp:cNvSpPr/>
      </dsp:nvSpPr>
      <dsp:spPr>
        <a:xfrm>
          <a:off x="2166591" y="2172409"/>
          <a:ext cx="1843593" cy="424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Self-aware, helpers, enablers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Represent the team</a:t>
          </a:r>
        </a:p>
      </dsp:txBody>
      <dsp:txXfrm>
        <a:off x="2166591" y="2172409"/>
        <a:ext cx="1843593" cy="424105"/>
      </dsp:txXfrm>
    </dsp:sp>
    <dsp:sp modelId="{9990A19B-E532-47CB-B556-A87ABB9B942E}">
      <dsp:nvSpPr>
        <dsp:cNvPr id="0" name=""/>
        <dsp:cNvSpPr/>
      </dsp:nvSpPr>
      <dsp:spPr>
        <a:xfrm>
          <a:off x="4332813" y="984885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D1CCF-5EB8-48D7-8835-31E346342C72}">
      <dsp:nvSpPr>
        <dsp:cNvPr id="0" name=""/>
        <dsp:cNvSpPr/>
      </dsp:nvSpPr>
      <dsp:spPr>
        <a:xfrm>
          <a:off x="4332813" y="1699442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What they do </a:t>
          </a:r>
        </a:p>
      </dsp:txBody>
      <dsp:txXfrm>
        <a:off x="4332813" y="1699442"/>
        <a:ext cx="1843593" cy="440734"/>
      </dsp:txXfrm>
    </dsp:sp>
    <dsp:sp modelId="{4ABEA508-F63F-4C3C-B332-8ACAA89336C7}">
      <dsp:nvSpPr>
        <dsp:cNvPr id="0" name=""/>
        <dsp:cNvSpPr/>
      </dsp:nvSpPr>
      <dsp:spPr>
        <a:xfrm>
          <a:off x="4332813" y="2172409"/>
          <a:ext cx="1843593" cy="424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Facilitate the team’s process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Remove impediments</a:t>
          </a:r>
        </a:p>
      </dsp:txBody>
      <dsp:txXfrm>
        <a:off x="4332813" y="2172409"/>
        <a:ext cx="1843593" cy="424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53824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6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1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9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1008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29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76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0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t>12/8/23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3088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t>12/8/23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416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630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E44B-6513-DCFA-CDA1-42C217CBC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Agile Software development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FB81A-E286-B6EB-6860-B56F48EB94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Empowering Collaboration, </a:t>
            </a:r>
            <a:r>
              <a:rPr lang="en-US" dirty="0"/>
              <a:t>Efficiency, and Flexibility</a:t>
            </a:r>
          </a:p>
          <a:p>
            <a:r>
              <a:rPr lang="en-US" dirty="0"/>
              <a:t>By Jeremy </a:t>
            </a:r>
            <a:r>
              <a:rPr lang="en-US" dirty="0" err="1"/>
              <a:t>Vuong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3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BBD4-AD88-6CCB-7E38-9F9311D1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/>
              <a:t>Visualization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961F1-B446-6B52-9778-D5CB9BF79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Workflow boards</a:t>
            </a:r>
          </a:p>
          <a:p>
            <a:pPr lvl="1"/>
            <a:r>
              <a:rPr lang="en-US" dirty="0"/>
              <a:t>Scrum/Kanban boards</a:t>
            </a:r>
          </a:p>
          <a:p>
            <a:pPr lvl="1"/>
            <a:r>
              <a:rPr lang="en-US" dirty="0"/>
              <a:t>Manages workflow</a:t>
            </a:r>
          </a:p>
          <a:p>
            <a:r>
              <a:rPr lang="en-US" dirty="0"/>
              <a:t>Burndown and burnup charts</a:t>
            </a:r>
          </a:p>
          <a:p>
            <a:pPr lvl="1"/>
            <a:r>
              <a:rPr lang="en-US" dirty="0"/>
              <a:t>Work completed over time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BE8009-91BE-DC6F-BF16-BF0D4056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21" y="685800"/>
            <a:ext cx="3963879" cy="2665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7DC480-0025-F7F0-A410-4B502515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20" y="3663655"/>
            <a:ext cx="3963879" cy="263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93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55A33-DA9B-04B4-7282-476CFAE1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614926" cy="1485900"/>
          </a:xfrm>
        </p:spPr>
        <p:txBody>
          <a:bodyPr>
            <a:normAutofit/>
          </a:bodyPr>
          <a:lstStyle/>
          <a:p>
            <a:r>
              <a:rPr lang="en-US" dirty="0"/>
              <a:t>Reporting the Project State</a:t>
            </a:r>
          </a:p>
        </p:txBody>
      </p:sp>
      <p:pic>
        <p:nvPicPr>
          <p:cNvPr id="14" name="Picture 13" descr="Document with solid fill">
            <a:extLst>
              <a:ext uri="{FF2B5EF4-FFF2-40B4-BE49-F238E27FC236}">
                <a16:creationId xmlns:a16="http://schemas.microsoft.com/office/drawing/2014/main" id="{35067E68-9763-FCCF-B119-6025B767D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13" r="18113"/>
          <a:stretch/>
        </p:blipFill>
        <p:spPr>
          <a:xfrm>
            <a:off x="0" y="10"/>
            <a:ext cx="4373546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562E0-8489-2A7D-931A-755C4ECA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/>
              <a:t>Visualization tools</a:t>
            </a:r>
          </a:p>
          <a:p>
            <a:r>
              <a:rPr lang="en-US"/>
              <a:t>Demonstrate working product</a:t>
            </a:r>
          </a:p>
          <a:p>
            <a:r>
              <a:rPr lang="en-US"/>
              <a:t>Meetings</a:t>
            </a:r>
          </a:p>
        </p:txBody>
      </p:sp>
    </p:spTree>
    <p:extLst>
      <p:ext uri="{BB962C8B-B14F-4D97-AF65-F5344CB8AC3E}">
        <p14:creationId xmlns:p14="http://schemas.microsoft.com/office/powerpoint/2010/main" val="252083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849B68-9BC3-2753-8EFE-DF6B0D61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/>
              <a:t>conclusion</a:t>
            </a:r>
          </a:p>
        </p:txBody>
      </p:sp>
      <p:pic>
        <p:nvPicPr>
          <p:cNvPr id="5" name="Picture 4" descr="Lightbulb with solid fill">
            <a:extLst>
              <a:ext uri="{FF2B5EF4-FFF2-40B4-BE49-F238E27FC236}">
                <a16:creationId xmlns:a16="http://schemas.microsoft.com/office/drawing/2014/main" id="{4A96F210-7A80-1F8A-B740-78A460E1B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05675" y="133873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st bumping">
            <a:extLst>
              <a:ext uri="{FF2B5EF4-FFF2-40B4-BE49-F238E27FC236}">
                <a16:creationId xmlns:a16="http://schemas.microsoft.com/office/drawing/2014/main" id="{4744F812-81FB-8EFB-3951-74BFC1612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7" r="1" b="1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9EC8C-2340-D4E9-F8E9-72704E6A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Why Agile?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8A8F911A-7A0C-73FB-999A-F925D878A5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081620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512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1640-506C-BF30-D749-C156DB3E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The Agile Team</a:t>
            </a:r>
          </a:p>
        </p:txBody>
      </p:sp>
      <p:pic>
        <p:nvPicPr>
          <p:cNvPr id="23" name="Picture 22" descr="Hands-on top of each other">
            <a:extLst>
              <a:ext uri="{FF2B5EF4-FFF2-40B4-BE49-F238E27FC236}">
                <a16:creationId xmlns:a16="http://schemas.microsoft.com/office/drawing/2014/main" id="{7614DC69-EAD4-2BF2-BE5D-C905AAC2F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28" r="14271" b="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D1F3B-79A2-2BF3-92B9-DD58CADE8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/>
              <a:t>The team:</a:t>
            </a:r>
          </a:p>
          <a:p>
            <a:pPr lvl="1"/>
            <a:r>
              <a:rPr lang="en-US"/>
              <a:t>Product owner (you)</a:t>
            </a:r>
          </a:p>
          <a:p>
            <a:pPr lvl="1"/>
            <a:r>
              <a:rPr lang="en-US"/>
              <a:t>Cross-functional development team</a:t>
            </a:r>
          </a:p>
          <a:p>
            <a:r>
              <a:rPr lang="en-US"/>
              <a:t>What are your roles?</a:t>
            </a:r>
          </a:p>
          <a:p>
            <a:r>
              <a:rPr lang="en-US"/>
              <a:t>Cross-functional team? What is that?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pPr marL="530352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1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2F271-4DF9-DF6E-1B1A-8B5B3A58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Team Roles and Responsibilities</a:t>
            </a:r>
          </a:p>
        </p:txBody>
      </p:sp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E97E718A-4607-E50B-B63B-924821FDC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4" r="28339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2C483-39A4-B957-CF1C-74AFD012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You </a:t>
            </a:r>
          </a:p>
          <a:p>
            <a:pPr lvl="1"/>
            <a:r>
              <a:rPr lang="en-US" dirty="0"/>
              <a:t>Decide what the team will work on and when</a:t>
            </a:r>
          </a:p>
          <a:p>
            <a:pPr lvl="1"/>
            <a:r>
              <a:rPr lang="en-US" dirty="0"/>
              <a:t>Rank the work</a:t>
            </a:r>
          </a:p>
          <a:p>
            <a:r>
              <a:rPr lang="en-US" dirty="0"/>
              <a:t>Development Team</a:t>
            </a:r>
          </a:p>
          <a:p>
            <a:pPr lvl="1"/>
            <a:r>
              <a:rPr lang="en-US" dirty="0"/>
              <a:t>Manage the work</a:t>
            </a:r>
          </a:p>
          <a:p>
            <a:pPr lvl="1"/>
            <a:r>
              <a:rPr lang="en-US" dirty="0"/>
              <a:t>Do the work</a:t>
            </a:r>
          </a:p>
          <a:p>
            <a:r>
              <a:rPr lang="en-US" dirty="0"/>
              <a:t>Both</a:t>
            </a:r>
          </a:p>
          <a:p>
            <a:pPr lvl="1"/>
            <a:r>
              <a:rPr lang="en-US" dirty="0"/>
              <a:t>Communicate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26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7470-0018-526C-96DB-7B2670BC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972800" cy="1371600"/>
          </a:xfrm>
        </p:spPr>
        <p:txBody>
          <a:bodyPr/>
          <a:lstStyle/>
          <a:p>
            <a:r>
              <a:rPr lang="en-US" dirty="0"/>
              <a:t>Agile Team Qualities: Interpersonal Skills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BA8CB7-A082-60D4-028C-86DEDE388C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056625"/>
              </p:ext>
            </p:extLst>
          </p:nvPr>
        </p:nvGraphicFramePr>
        <p:xfrm>
          <a:off x="1109662" y="1843088"/>
          <a:ext cx="4986338" cy="384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5F9954F-A547-FA76-1FDC-E07D45BD61E3}"/>
              </a:ext>
            </a:extLst>
          </p:cNvPr>
          <p:cNvSpPr txBox="1"/>
          <p:nvPr/>
        </p:nvSpPr>
        <p:spPr>
          <a:xfrm>
            <a:off x="6312692" y="2987070"/>
            <a:ext cx="5188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R-E-S-P-E-C-T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Creates a safe work environment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Promotes teamwork &amp; collaboration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993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A98F-5D9F-D6D4-02CC-0187A88B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Agile Team Qualities: Technical Excellence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B3A96E-C529-4534-C43E-7482CB576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557938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786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6BAE-B7CC-9A7E-7177-EAA7935B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Valuable Meeting Culture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A479015-124B-7F77-8EAE-A95B420BA3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764644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20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58360-241B-89BE-67A7-CFD23DE4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Agile Teams Deliver Features</a:t>
            </a:r>
          </a:p>
        </p:txBody>
      </p:sp>
      <p:pic>
        <p:nvPicPr>
          <p:cNvPr id="5" name="Picture 4" descr="Boxes and roller conveyor">
            <a:extLst>
              <a:ext uri="{FF2B5EF4-FFF2-40B4-BE49-F238E27FC236}">
                <a16:creationId xmlns:a16="http://schemas.microsoft.com/office/drawing/2014/main" id="{A58E9194-EB10-C0C4-45C2-2D322EDC4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8" r="29812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333EC-D065-EF3B-8E99-0F441EBF6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/>
              <a:t>What are features?</a:t>
            </a:r>
          </a:p>
          <a:p>
            <a:r>
              <a:rPr lang="en-US"/>
              <a:t>Continuous delivery</a:t>
            </a:r>
          </a:p>
          <a:p>
            <a:r>
              <a:rPr lang="en-US"/>
              <a:t>Realize value </a:t>
            </a:r>
          </a:p>
          <a:p>
            <a:r>
              <a:rPr lang="en-US"/>
              <a:t>Feedback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4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848C5-735E-0C4A-2670-AB6F93DE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Project Management</a:t>
            </a:r>
          </a:p>
        </p:txBody>
      </p:sp>
      <p:pic>
        <p:nvPicPr>
          <p:cNvPr id="6" name="Picture 5" descr="Two colleagues planning on board with sticky notes">
            <a:extLst>
              <a:ext uri="{FF2B5EF4-FFF2-40B4-BE49-F238E27FC236}">
                <a16:creationId xmlns:a16="http://schemas.microsoft.com/office/drawing/2014/main" id="{C54AF86B-12E6-4C75-BCD3-0D831F244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3" r="42118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1C37284-688B-746D-0844-C50E4E38A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645236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669124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{2557C0D6-9F21-6B44-B348-FECDFE95859E}tf10001072</Template>
  <TotalTime>1535</TotalTime>
  <Words>200</Words>
  <Application>Microsoft Macintosh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Franklin Gothic Book</vt:lpstr>
      <vt:lpstr>Wingdings</vt:lpstr>
      <vt:lpstr>Crop</vt:lpstr>
      <vt:lpstr>Agile Software development</vt:lpstr>
      <vt:lpstr>Why Agile?</vt:lpstr>
      <vt:lpstr>The Agile Team</vt:lpstr>
      <vt:lpstr>Team Roles and Responsibilities</vt:lpstr>
      <vt:lpstr>Agile Team Qualities: Interpersonal Skills</vt:lpstr>
      <vt:lpstr>Agile Team Qualities: Technical Excellence</vt:lpstr>
      <vt:lpstr>Valuable Meeting Culture</vt:lpstr>
      <vt:lpstr>Agile Teams Deliver Features</vt:lpstr>
      <vt:lpstr>Project Management</vt:lpstr>
      <vt:lpstr>Visualization tools</vt:lpstr>
      <vt:lpstr>Reporting the Project State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Software development</dc:title>
  <dc:creator>Jeremy_vuong@yahoo.com</dc:creator>
  <cp:lastModifiedBy>Jeremy_vuong@yahoo.com</cp:lastModifiedBy>
  <cp:revision>7</cp:revision>
  <dcterms:created xsi:type="dcterms:W3CDTF">2023-12-04T10:42:32Z</dcterms:created>
  <dcterms:modified xsi:type="dcterms:W3CDTF">2023-12-09T05:53:49Z</dcterms:modified>
</cp:coreProperties>
</file>